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0" r:id="rId4"/>
  </p:sldMasterIdLst>
  <p:notesMasterIdLst>
    <p:notesMasterId r:id="rId17"/>
  </p:notes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RAINITY\TRAINITY%20PROJECTS\HR%20ANALYTIC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RAINITY\TRAINITY%20PROJECTS\HR%20ANALYTIC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RAINITY\TRAINITY%20PROJECTS\HR%20ANALYTIC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RAINITY\TRAINITY%20PROJECTS\HR%20ANALYTIC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RAINITY\TRAINITY%20PROJECTS\HR%20ANALYTIC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/>
            </a:scene3d>
            <a:sp3d prstMaterial="matte">
              <a:bevelT w="25400" h="25400" prst="relaxedInset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v>Total</c:v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/>
            </a:scene3d>
            <a:sp3d prstMaterial="matte">
              <a:bevelT w="25400" h="25400" prst="relaxedInset"/>
            </a:sp3d>
          </c:spPr>
          <c:invertIfNegative val="0"/>
          <c:cat>
            <c:strLit>
              <c:ptCount val="3"/>
              <c:pt idx="0">
                <c:v>Male</c:v>
              </c:pt>
              <c:pt idx="1">
                <c:v>Female</c:v>
              </c:pt>
              <c:pt idx="2">
                <c:v>Don’t want to say</c:v>
              </c:pt>
            </c:strLit>
          </c:cat>
          <c:val>
            <c:numLit>
              <c:formatCode>General</c:formatCode>
              <c:ptCount val="3"/>
              <c:pt idx="0">
                <c:v>4085</c:v>
              </c:pt>
              <c:pt idx="1">
                <c:v>2675</c:v>
              </c:pt>
              <c:pt idx="2">
                <c:v>393</c:v>
              </c:pt>
            </c:numLit>
          </c:val>
          <c:extLst>
            <c:ext xmlns:c16="http://schemas.microsoft.com/office/drawing/2014/chart" uri="{C3380CC4-5D6E-409C-BE32-E72D297353CC}">
              <c16:uniqueId val="{00000000-B6D8-4116-9F14-B1803DAD94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086408400"/>
        <c:axId val="1086409360"/>
      </c:barChart>
      <c:catAx>
        <c:axId val="1086408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6409360"/>
        <c:crosses val="autoZero"/>
        <c:auto val="1"/>
        <c:lblAlgn val="ctr"/>
        <c:lblOffset val="100"/>
        <c:noMultiLvlLbl val="0"/>
      </c:catAx>
      <c:valAx>
        <c:axId val="1086409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6408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LIST OF PEOPLE LYING</a:t>
            </a:r>
          </a:p>
        </c:rich>
      </c:tx>
      <c:layout>
        <c:manualLayout>
          <c:xMode val="edge"/>
          <c:yMode val="edge"/>
          <c:x val="0.22948180305793944"/>
          <c:y val="2.916501927685296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>
              <a:alpha val="85000"/>
            </a:schemeClr>
          </a:solidFill>
          <a:ln w="9525" cap="flat" cmpd="sng" algn="ctr">
            <a:solidFill>
              <a:schemeClr val="accent2">
                <a:lumMod val="7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circle"/>
          <c:size val="6"/>
          <c:spPr>
            <a:solidFill>
              <a:schemeClr val="accent2">
                <a:alpha val="85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>
              <a:alpha val="85000"/>
            </a:schemeClr>
          </a:solidFill>
          <a:ln w="9525" cap="flat" cmpd="sng" algn="ctr">
            <a:solidFill>
              <a:schemeClr val="accent2">
                <a:lumMod val="7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>
              <a:alpha val="85000"/>
            </a:schemeClr>
          </a:solidFill>
          <a:ln w="9525" cap="flat" cmpd="sng" algn="ctr">
            <a:solidFill>
              <a:schemeClr val="accent2">
                <a:lumMod val="75000"/>
              </a:schemeClr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/>
            <a:lightRig rig="threePt" dir="t"/>
          </a:scene3d>
          <a:sp3d prstMaterial="powder">
            <a:bevelT prst="angle"/>
            <a:bevelB w="139700" h="139700" prst="divo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ndard"/>
        <c:varyColors val="1"/>
        <c:ser>
          <c:idx val="0"/>
          <c:order val="0"/>
          <c:tx>
            <c:v>Total</c:v>
          </c:tx>
          <c:invertIfNegative val="0"/>
          <c:dPt>
            <c:idx val="0"/>
            <c:invertIfNegative val="0"/>
            <c:bubble3D val="0"/>
            <c:spPr>
              <a:solidFill>
                <a:schemeClr val="accent2">
                  <a:alpha val="85000"/>
                </a:schemeClr>
              </a:solidFill>
              <a:ln w="9525" cap="flat" cmpd="sng" algn="ctr">
                <a:solidFill>
                  <a:schemeClr val="accent2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2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E452-459F-80E2-5C34AD0F181F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>
                  <a:alpha val="85000"/>
                </a:schemeClr>
              </a:solidFill>
              <a:ln w="9525" cap="flat" cmpd="sng" algn="ctr">
                <a:solidFill>
                  <a:schemeClr val="accent4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4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E452-459F-80E2-5C34AD0F181F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6">
                  <a:alpha val="85000"/>
                </a:schemeClr>
              </a:solidFill>
              <a:ln w="9525" cap="flat" cmpd="sng" algn="ctr">
                <a:solidFill>
                  <a:schemeClr val="accent6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6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E452-459F-80E2-5C34AD0F181F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>
                  <a:lumMod val="60000"/>
                  <a:alpha val="85000"/>
                </a:schemeClr>
              </a:solidFill>
              <a:ln w="9525" cap="flat" cmpd="sng" algn="ctr">
                <a:solidFill>
                  <a:schemeClr val="accent2">
                    <a:lumMod val="60000"/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2">
                    <a:lumMod val="60000"/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E452-459F-80E2-5C34AD0F181F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>
                  <a:lumMod val="60000"/>
                  <a:alpha val="85000"/>
                </a:schemeClr>
              </a:solidFill>
              <a:ln w="9525" cap="flat" cmpd="sng" algn="ctr">
                <a:solidFill>
                  <a:schemeClr val="accent4">
                    <a:lumMod val="60000"/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4">
                    <a:lumMod val="60000"/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E452-459F-80E2-5C34AD0F181F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>
                  <a:lumMod val="60000"/>
                  <a:alpha val="85000"/>
                </a:schemeClr>
              </a:solidFill>
              <a:ln w="9525" cap="flat" cmpd="sng" algn="ctr">
                <a:solidFill>
                  <a:schemeClr val="accent6">
                    <a:lumMod val="60000"/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6">
                    <a:lumMod val="60000"/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E452-459F-80E2-5C34AD0F181F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>
                  <a:lumMod val="80000"/>
                  <a:lumOff val="20000"/>
                  <a:alpha val="85000"/>
                </a:schemeClr>
              </a:solidFill>
              <a:ln w="9525" cap="flat" cmpd="sng" algn="ctr">
                <a:solidFill>
                  <a:schemeClr val="accent2">
                    <a:lumMod val="80000"/>
                    <a:lumOff val="20000"/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2">
                    <a:lumMod val="80000"/>
                    <a:lumOff val="20000"/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E452-459F-80E2-5C34AD0F181F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4">
                  <a:lumMod val="80000"/>
                  <a:lumOff val="20000"/>
                  <a:alpha val="85000"/>
                </a:schemeClr>
              </a:solidFill>
              <a:ln w="9525" cap="flat" cmpd="sng" algn="ctr">
                <a:solidFill>
                  <a:schemeClr val="accent4">
                    <a:lumMod val="80000"/>
                    <a:lumOff val="20000"/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4">
                    <a:lumMod val="80000"/>
                    <a:lumOff val="20000"/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E452-459F-80E2-5C34AD0F181F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6">
                  <a:lumMod val="80000"/>
                  <a:lumOff val="20000"/>
                  <a:alpha val="85000"/>
                </a:schemeClr>
              </a:solidFill>
              <a:ln w="9525" cap="flat" cmpd="sng" algn="ctr">
                <a:solidFill>
                  <a:schemeClr val="accent6">
                    <a:lumMod val="80000"/>
                    <a:lumOff val="20000"/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6">
                    <a:lumMod val="80000"/>
                    <a:lumOff val="20000"/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1-E452-459F-80E2-5C34AD0F181F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2">
                  <a:lumMod val="80000"/>
                  <a:alpha val="85000"/>
                </a:schemeClr>
              </a:solidFill>
              <a:ln w="9525" cap="flat" cmpd="sng" algn="ctr">
                <a:solidFill>
                  <a:schemeClr val="accent2">
                    <a:lumMod val="80000"/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2">
                    <a:lumMod val="80000"/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3-E452-459F-80E2-5C34AD0F181F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4">
                  <a:lumMod val="80000"/>
                  <a:alpha val="85000"/>
                </a:schemeClr>
              </a:solidFill>
              <a:ln w="9525" cap="flat" cmpd="sng" algn="ctr">
                <a:solidFill>
                  <a:schemeClr val="accent4">
                    <a:lumMod val="80000"/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4">
                    <a:lumMod val="80000"/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5-E452-459F-80E2-5C34AD0F181F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6">
                  <a:lumMod val="80000"/>
                  <a:alpha val="85000"/>
                </a:schemeClr>
              </a:solidFill>
              <a:ln w="9525" cap="flat" cmpd="sng" algn="ctr">
                <a:solidFill>
                  <a:schemeClr val="accent6">
                    <a:lumMod val="80000"/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6">
                    <a:lumMod val="80000"/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7-E452-459F-80E2-5C34AD0F181F}"/>
              </c:ext>
            </c:extLst>
          </c:dPt>
          <c:dPt>
            <c:idx val="12"/>
            <c:invertIfNegative val="0"/>
            <c:bubble3D val="0"/>
            <c:spPr>
              <a:solidFill>
                <a:schemeClr val="accent2">
                  <a:lumMod val="60000"/>
                  <a:lumOff val="40000"/>
                  <a:alpha val="85000"/>
                </a:schemeClr>
              </a:solidFill>
              <a:ln w="9525" cap="flat" cmpd="sng" algn="ctr">
                <a:solidFill>
                  <a:schemeClr val="accent2">
                    <a:lumMod val="60000"/>
                    <a:lumOff val="40000"/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2">
                    <a:lumMod val="60000"/>
                    <a:lumOff val="40000"/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9-E452-459F-80E2-5C34AD0F181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3"/>
              <c:pt idx="0">
                <c:v>100-10099</c:v>
              </c:pt>
              <c:pt idx="1">
                <c:v>10100-20099</c:v>
              </c:pt>
              <c:pt idx="2">
                <c:v>20100-30099</c:v>
              </c:pt>
              <c:pt idx="3">
                <c:v>30100-40099</c:v>
              </c:pt>
              <c:pt idx="4">
                <c:v>40100-50099</c:v>
              </c:pt>
              <c:pt idx="5">
                <c:v>50100-60099</c:v>
              </c:pt>
              <c:pt idx="6">
                <c:v>60100-70099</c:v>
              </c:pt>
              <c:pt idx="7">
                <c:v>70100-80099</c:v>
              </c:pt>
              <c:pt idx="8">
                <c:v>80100-90099</c:v>
              </c:pt>
              <c:pt idx="9">
                <c:v>90100-100099</c:v>
              </c:pt>
              <c:pt idx="10">
                <c:v>190100-200099</c:v>
              </c:pt>
              <c:pt idx="11">
                <c:v>290100-300099</c:v>
              </c:pt>
              <c:pt idx="12">
                <c:v>390100-400099</c:v>
              </c:pt>
            </c:strLit>
          </c:cat>
          <c:val>
            <c:numLit>
              <c:formatCode>General</c:formatCode>
              <c:ptCount val="13"/>
              <c:pt idx="0">
                <c:v>686</c:v>
              </c:pt>
              <c:pt idx="1">
                <c:v>728</c:v>
              </c:pt>
              <c:pt idx="2">
                <c:v>711</c:v>
              </c:pt>
              <c:pt idx="3">
                <c:v>713</c:v>
              </c:pt>
              <c:pt idx="4">
                <c:v>776</c:v>
              </c:pt>
              <c:pt idx="5">
                <c:v>754</c:v>
              </c:pt>
              <c:pt idx="6">
                <c:v>698</c:v>
              </c:pt>
              <c:pt idx="7">
                <c:v>733</c:v>
              </c:pt>
              <c:pt idx="8">
                <c:v>716</c:v>
              </c:pt>
              <c:pt idx="9">
                <c:v>649</c:v>
              </c:pt>
              <c:pt idx="10">
                <c:v>1</c:v>
              </c:pt>
              <c:pt idx="11">
                <c:v>1</c:v>
              </c:pt>
              <c:pt idx="12">
                <c:v>1</c:v>
              </c:pt>
            </c:numLit>
          </c:val>
          <c:extLst>
            <c:ext xmlns:c16="http://schemas.microsoft.com/office/drawing/2014/chart" uri="{C3380CC4-5D6E-409C-BE32-E72D297353CC}">
              <c16:uniqueId val="{0000001A-E452-459F-80E2-5C34AD0F181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898206816"/>
        <c:axId val="1086412240"/>
        <c:axId val="390834016"/>
      </c:bar3DChart>
      <c:catAx>
        <c:axId val="8982068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SALARY RANGE</a:t>
                </a:r>
              </a:p>
            </c:rich>
          </c:tx>
          <c:layout>
            <c:manualLayout>
              <c:xMode val="edge"/>
              <c:yMode val="edge"/>
              <c:x val="0.35962885697028374"/>
              <c:y val="0.8057404199475065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6412240"/>
        <c:crosses val="autoZero"/>
        <c:auto val="1"/>
        <c:lblAlgn val="ctr"/>
        <c:lblOffset val="100"/>
        <c:noMultiLvlLbl val="0"/>
      </c:catAx>
      <c:valAx>
        <c:axId val="1086412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COUNT OF PEOPLE</a:t>
                </a:r>
              </a:p>
            </c:rich>
          </c:tx>
          <c:layout>
            <c:manualLayout>
              <c:xMode val="edge"/>
              <c:yMode val="edge"/>
              <c:x val="1.2718931121782377E-2"/>
              <c:y val="0.2898830067666825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8206816"/>
        <c:crosses val="autoZero"/>
        <c:crossBetween val="between"/>
      </c:valAx>
      <c:serAx>
        <c:axId val="390834016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6412240"/>
      </c:serAx>
      <c:spPr>
        <a:solidFill>
          <a:schemeClr val="lt1"/>
        </a:solidFill>
        <a:ln w="19050" cap="flat" cmpd="sng" algn="ctr">
          <a:solidFill>
            <a:schemeClr val="dk1"/>
          </a:solidFill>
          <a:prstDash val="solid"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andara" panose="020E0502030303020204" pitchFamily="34" charset="0"/>
                <a:ea typeface="+mn-ea"/>
                <a:cs typeface="+mn-cs"/>
              </a:defRPr>
            </a:pPr>
            <a:r>
              <a:rPr lang="en-IN">
                <a:latin typeface="Candara" panose="020E0502030303020204" pitchFamily="34" charset="0"/>
              </a:rPr>
              <a:t>PEOPLE IN DIFFERENT DEPARTMENTS</a:t>
            </a:r>
          </a:p>
        </c:rich>
      </c:tx>
      <c:layout>
        <c:manualLayout>
          <c:xMode val="edge"/>
          <c:yMode val="edge"/>
          <c:x val="0.22602962932819098"/>
          <c:y val="3.41237873936189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andara" panose="020E0502030303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  <c:marker>
          <c:spPr>
            <a:gradFill rotWithShape="1">
              <a:gsLst>
                <a:gs pos="0">
                  <a:schemeClr val="accent1">
                    <a:tint val="94000"/>
                    <a:satMod val="100000"/>
                    <a:lumMod val="104000"/>
                  </a:schemeClr>
                </a:gs>
                <a:gs pos="69000">
                  <a:schemeClr val="accent1">
                    <a:shade val="86000"/>
                    <a:satMod val="130000"/>
                    <a:lumMod val="102000"/>
                  </a:schemeClr>
                </a:gs>
                <a:gs pos="100000">
                  <a:schemeClr val="accent1">
                    <a:shade val="72000"/>
                    <a:satMod val="130000"/>
                    <a:lumMod val="100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/>
            </a:scene3d>
            <a:sp3d prstMaterial="matte">
              <a:bevelT w="25400" h="25400" prst="relaxedInset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0300096756026204"/>
          <c:y val="0.18803982268341768"/>
          <c:w val="0.83935922891123638"/>
          <c:h val="0.53545622914758328"/>
        </c:manualLayout>
      </c:layout>
      <c:pie3DChart>
        <c:varyColors val="1"/>
        <c:ser>
          <c:idx val="0"/>
          <c:order val="0"/>
          <c:tx>
            <c:v>Total</c:v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1-2135-4055-A448-38F0C74A1584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3-2135-4055-A448-38F0C74A1584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5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5-2135-4055-A448-38F0C74A1584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lumMod val="6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lumMod val="6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7-2135-4055-A448-38F0C74A1584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lumMod val="6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lumMod val="6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9-2135-4055-A448-38F0C74A1584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lumMod val="6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lumMod val="6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B-2135-4055-A448-38F0C74A1584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80000"/>
                      <a:lumOff val="2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lumMod val="80000"/>
                      <a:lumOff val="2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lumMod val="80000"/>
                      <a:lumOff val="2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D-2135-4055-A448-38F0C74A1584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3">
                      <a:lumMod val="80000"/>
                      <a:lumOff val="2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lumMod val="80000"/>
                      <a:lumOff val="2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lumMod val="80000"/>
                      <a:lumOff val="2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F-2135-4055-A448-38F0C74A1584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5">
                      <a:lumMod val="80000"/>
                      <a:lumOff val="2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lumMod val="80000"/>
                      <a:lumOff val="2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lumMod val="80000"/>
                      <a:lumOff val="2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11-2135-4055-A448-38F0C74A158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Lit>
              <c:ptCount val="9"/>
              <c:pt idx="0">
                <c:v>Human Resource Department</c:v>
              </c:pt>
              <c:pt idx="1">
                <c:v>General Management</c:v>
              </c:pt>
              <c:pt idx="2">
                <c:v>Finance Department</c:v>
              </c:pt>
              <c:pt idx="3">
                <c:v>Marketing Department</c:v>
              </c:pt>
              <c:pt idx="4">
                <c:v>Purchase Department</c:v>
              </c:pt>
              <c:pt idx="5">
                <c:v>Production Department</c:v>
              </c:pt>
              <c:pt idx="6">
                <c:v>Sales Department</c:v>
              </c:pt>
              <c:pt idx="7">
                <c:v>Service Department</c:v>
              </c:pt>
              <c:pt idx="8">
                <c:v>Operations Department</c:v>
              </c:pt>
            </c:strLit>
          </c:cat>
          <c:val>
            <c:numLit>
              <c:formatCode>General</c:formatCode>
              <c:ptCount val="9"/>
              <c:pt idx="0">
                <c:v>70</c:v>
              </c:pt>
              <c:pt idx="1">
                <c:v>113</c:v>
              </c:pt>
              <c:pt idx="2">
                <c:v>176</c:v>
              </c:pt>
              <c:pt idx="3">
                <c:v>202</c:v>
              </c:pt>
              <c:pt idx="4">
                <c:v>230</c:v>
              </c:pt>
              <c:pt idx="5">
                <c:v>246</c:v>
              </c:pt>
              <c:pt idx="6">
                <c:v>485</c:v>
              </c:pt>
              <c:pt idx="7">
                <c:v>1332</c:v>
              </c:pt>
              <c:pt idx="8">
                <c:v>1843</c:v>
              </c:pt>
            </c:numLit>
          </c:val>
          <c:extLst>
            <c:ext xmlns:c16="http://schemas.microsoft.com/office/drawing/2014/chart" uri="{C3380CC4-5D6E-409C-BE32-E72D297353CC}">
              <c16:uniqueId val="{00000012-2135-4055-A448-38F0C74A1584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1" i="0" u="none" strike="noStrike" kern="1200" baseline="0">
              <a:solidFill>
                <a:schemeClr val="lt1">
                  <a:lumMod val="85000"/>
                </a:schemeClr>
              </a:solidFill>
              <a:latin typeface="Candara" panose="020E0502030303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gradFill>
        <a:gsLst>
          <a:gs pos="60828">
            <a:srgbClr val="C1D9EF"/>
          </a:gs>
          <a:gs pos="34000">
            <a:schemeClr val="accent1">
              <a:lumMod val="5000"/>
              <a:lumOff val="95000"/>
            </a:schemeClr>
          </a:gs>
          <a:gs pos="74000">
            <a:schemeClr val="accent1">
              <a:lumMod val="45000"/>
              <a:lumOff val="55000"/>
            </a:schemeClr>
          </a:gs>
          <a:gs pos="50000">
            <a:schemeClr val="accent2">
              <a:lumMod val="60000"/>
              <a:lumOff val="40000"/>
            </a:schemeClr>
          </a:gs>
          <a:gs pos="71000">
            <a:schemeClr val="accent1">
              <a:lumMod val="45000"/>
              <a:lumOff val="55000"/>
            </a:schemeClr>
          </a:gs>
          <a:gs pos="100000">
            <a:schemeClr val="accent1">
              <a:lumMod val="30000"/>
              <a:lumOff val="70000"/>
            </a:schemeClr>
          </a:gs>
        </a:gsLst>
        <a:lin ang="5400000" scaled="1"/>
      </a:gra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PEOPLE IN DIFFERENT DEPARTMENTS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14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15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16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17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18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19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20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21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22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24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25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26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27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28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29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30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31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32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34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35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36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37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38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39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40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41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42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44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45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46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47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48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49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50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51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</c:pivotFmt>
      <c:pivotFmt>
        <c:idx val="52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</c:pivotFmts>
    <c:plotArea>
      <c:layout>
        <c:manualLayout>
          <c:layoutTarget val="inner"/>
          <c:xMode val="edge"/>
          <c:yMode val="edge"/>
          <c:x val="0.36294525054373178"/>
          <c:y val="0.1259259240132278"/>
          <c:w val="0.59354773369836211"/>
          <c:h val="0.72720955867828385"/>
        </c:manualLayout>
      </c:layout>
      <c:barChart>
        <c:barDir val="bar"/>
        <c:grouping val="clustered"/>
        <c:varyColors val="1"/>
        <c:ser>
          <c:idx val="0"/>
          <c:order val="0"/>
          <c:tx>
            <c:v>Total</c:v>
          </c:tx>
          <c:invertIfNegative val="0"/>
          <c:dPt>
            <c:idx val="0"/>
            <c:invertIfNegative val="0"/>
            <c:bubble3D val="0"/>
            <c:spPr>
              <a:gradFill rotWithShape="1">
                <a:gsLst>
                  <a:gs pos="0">
                    <a:schemeClr val="accent1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1-EA6E-45ED-BEB2-655094F14747}"/>
              </c:ext>
            </c:extLst>
          </c:dPt>
          <c:dPt>
            <c:idx val="1"/>
            <c:invertIfNegative val="0"/>
            <c:bubble3D val="0"/>
            <c:spPr>
              <a:gradFill rotWithShape="1">
                <a:gsLst>
                  <a:gs pos="0">
                    <a:schemeClr val="accent3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3-EA6E-45ED-BEB2-655094F14747}"/>
              </c:ext>
            </c:extLst>
          </c:dPt>
          <c:dPt>
            <c:idx val="2"/>
            <c:invertIfNegative val="0"/>
            <c:bubble3D val="0"/>
            <c:spPr>
              <a:gradFill rotWithShape="1">
                <a:gsLst>
                  <a:gs pos="0">
                    <a:schemeClr val="accent5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5-EA6E-45ED-BEB2-655094F14747}"/>
              </c:ext>
            </c:extLst>
          </c:dPt>
          <c:dPt>
            <c:idx val="3"/>
            <c:invertIfNegative val="0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lumMod val="6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lumMod val="6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7-EA6E-45ED-BEB2-655094F14747}"/>
              </c:ext>
            </c:extLst>
          </c:dPt>
          <c:dPt>
            <c:idx val="4"/>
            <c:invertIfNegative val="0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lumMod val="6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lumMod val="6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9-EA6E-45ED-BEB2-655094F14747}"/>
              </c:ext>
            </c:extLst>
          </c:dPt>
          <c:dPt>
            <c:idx val="5"/>
            <c:invertIfNegative val="0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lumMod val="6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lumMod val="6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B-EA6E-45ED-BEB2-655094F14747}"/>
              </c:ext>
            </c:extLst>
          </c:dPt>
          <c:dPt>
            <c:idx val="6"/>
            <c:invertIfNegative val="0"/>
            <c:bubble3D val="0"/>
            <c:spPr>
              <a:gradFill rotWithShape="1">
                <a:gsLst>
                  <a:gs pos="0">
                    <a:schemeClr val="accent1">
                      <a:lumMod val="80000"/>
                      <a:lumOff val="2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lumMod val="80000"/>
                      <a:lumOff val="2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lumMod val="80000"/>
                      <a:lumOff val="2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D-EA6E-45ED-BEB2-655094F14747}"/>
              </c:ext>
            </c:extLst>
          </c:dPt>
          <c:dPt>
            <c:idx val="7"/>
            <c:invertIfNegative val="0"/>
            <c:bubble3D val="0"/>
            <c:spPr>
              <a:gradFill rotWithShape="1">
                <a:gsLst>
                  <a:gs pos="0">
                    <a:schemeClr val="accent3">
                      <a:lumMod val="80000"/>
                      <a:lumOff val="2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lumMod val="80000"/>
                      <a:lumOff val="2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lumMod val="80000"/>
                      <a:lumOff val="2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0F-EA6E-45ED-BEB2-655094F14747}"/>
              </c:ext>
            </c:extLst>
          </c:dPt>
          <c:dPt>
            <c:idx val="8"/>
            <c:invertIfNegative val="0"/>
            <c:bubble3D val="0"/>
            <c:spPr>
              <a:gradFill rotWithShape="1">
                <a:gsLst>
                  <a:gs pos="0">
                    <a:schemeClr val="accent5">
                      <a:lumMod val="80000"/>
                      <a:lumOff val="2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lumMod val="80000"/>
                      <a:lumOff val="2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lumMod val="80000"/>
                      <a:lumOff val="2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 prstMaterial="matte">
                <a:bevelT w="25400" h="25400" prst="relaxedInset"/>
              </a:sp3d>
            </c:spPr>
            <c:extLst>
              <c:ext xmlns:c16="http://schemas.microsoft.com/office/drawing/2014/chart" uri="{C3380CC4-5D6E-409C-BE32-E72D297353CC}">
                <c16:uniqueId val="{00000011-EA6E-45ED-BEB2-655094F1474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9"/>
              <c:pt idx="0">
                <c:v>Human Resource Department</c:v>
              </c:pt>
              <c:pt idx="1">
                <c:v>General Management</c:v>
              </c:pt>
              <c:pt idx="2">
                <c:v>Finance Department</c:v>
              </c:pt>
              <c:pt idx="3">
                <c:v>Marketing Department</c:v>
              </c:pt>
              <c:pt idx="4">
                <c:v>Purchase Department</c:v>
              </c:pt>
              <c:pt idx="5">
                <c:v>Production Department</c:v>
              </c:pt>
              <c:pt idx="6">
                <c:v>Sales Department</c:v>
              </c:pt>
              <c:pt idx="7">
                <c:v>Service Department</c:v>
              </c:pt>
              <c:pt idx="8">
                <c:v>Operations Department</c:v>
              </c:pt>
            </c:strLit>
          </c:cat>
          <c:val>
            <c:numLit>
              <c:formatCode>General</c:formatCode>
              <c:ptCount val="9"/>
              <c:pt idx="0">
                <c:v>70</c:v>
              </c:pt>
              <c:pt idx="1">
                <c:v>113</c:v>
              </c:pt>
              <c:pt idx="2">
                <c:v>176</c:v>
              </c:pt>
              <c:pt idx="3">
                <c:v>202</c:v>
              </c:pt>
              <c:pt idx="4">
                <c:v>230</c:v>
              </c:pt>
              <c:pt idx="5">
                <c:v>246</c:v>
              </c:pt>
              <c:pt idx="6">
                <c:v>485</c:v>
              </c:pt>
              <c:pt idx="7">
                <c:v>1332</c:v>
              </c:pt>
              <c:pt idx="8">
                <c:v>1843</c:v>
              </c:pt>
            </c:numLit>
          </c:val>
          <c:extLst>
            <c:ext xmlns:c16="http://schemas.microsoft.com/office/drawing/2014/chart" uri="{C3380CC4-5D6E-409C-BE32-E72D297353CC}">
              <c16:uniqueId val="{00000012-EA6E-45ED-BEB2-655094F1474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1081099024"/>
        <c:axId val="1081101424"/>
      </c:barChart>
      <c:valAx>
        <c:axId val="10811014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/>
                  <a:t>COUNT</a:t>
                </a:r>
                <a:r>
                  <a:rPr lang="en-IN" sz="1200" baseline="0"/>
                  <a:t> OF PEOPLE</a:t>
                </a:r>
                <a:endParaRPr lang="en-IN" sz="1200"/>
              </a:p>
            </c:rich>
          </c:tx>
          <c:layout>
            <c:manualLayout>
              <c:xMode val="edge"/>
              <c:yMode val="edge"/>
              <c:x val="0.42594726411045869"/>
              <c:y val="0.9295474205523567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1099024"/>
        <c:crosses val="autoZero"/>
        <c:crossBetween val="between"/>
      </c:valAx>
      <c:catAx>
        <c:axId val="1081099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 b="0"/>
                  <a:t>TYPE</a:t>
                </a:r>
                <a:r>
                  <a:rPr lang="en-IN" sz="1200" b="0" baseline="0"/>
                  <a:t> OF DEPARTMENT</a:t>
                </a:r>
                <a:endParaRPr lang="en-IN" sz="1200" b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110142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andara" panose="020E0502030303020204" pitchFamily="34" charset="0"/>
                <a:ea typeface="+mn-ea"/>
                <a:cs typeface="+mn-cs"/>
              </a:defRPr>
            </a:pPr>
            <a:r>
              <a:rPr lang="en-US">
                <a:latin typeface="Candara" panose="020E0502030303020204" pitchFamily="34" charset="0"/>
              </a:rPr>
              <a:t>DISTRIBUTION OF POSITIONS ACROSS ALL TIERS</a:t>
            </a:r>
          </a:p>
        </c:rich>
      </c:tx>
      <c:layout>
        <c:manualLayout>
          <c:xMode val="edge"/>
          <c:yMode val="edge"/>
          <c:x val="0.25594036386162367"/>
          <c:y val="1.85012374393454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Candara" panose="020E0502030303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4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5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6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7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8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9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10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11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12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13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14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15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16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17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18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balanced" dir="t"/>
          </a:scene3d>
          <a:sp3d contourW="25400">
            <a:contourClr>
              <a:schemeClr val="lt1"/>
            </a:contourClr>
          </a:sp3d>
        </c:spPr>
      </c:pivotFmt>
      <c:pivotFmt>
        <c:idx val="19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21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22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23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24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25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26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27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28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29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30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31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32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33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34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  <c:pivotFmt>
        <c:idx val="35"/>
        <c:spPr>
          <a:gradFill rotWithShape="1">
            <a:gsLst>
              <a:gs pos="0">
                <a:schemeClr val="accent1">
                  <a:tint val="94000"/>
                  <a:satMod val="100000"/>
                  <a:lumMod val="104000"/>
                </a:schemeClr>
              </a:gs>
              <a:gs pos="69000">
                <a:schemeClr val="accent1">
                  <a:shade val="86000"/>
                  <a:satMod val="130000"/>
                  <a:lumMod val="102000"/>
                </a:schemeClr>
              </a:gs>
              <a:gs pos="100000">
                <a:schemeClr val="accent1">
                  <a:shade val="72000"/>
                  <a:satMod val="130000"/>
                  <a:lumMod val="100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/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v>Total</c:v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1-9631-477A-9E5F-CF934BDF290C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3-9631-477A-9E5F-CF934BDF290C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5"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5-9631-477A-9E5F-CF934BDF290C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lumMod val="6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lumMod val="6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7-9631-477A-9E5F-CF934BDF290C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lumMod val="6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lumMod val="6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9-9631-477A-9E5F-CF934BDF290C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lumMod val="6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lumMod val="6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B-9631-477A-9E5F-CF934BDF290C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80000"/>
                      <a:lumOff val="2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lumMod val="80000"/>
                      <a:lumOff val="2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lumMod val="80000"/>
                      <a:lumOff val="2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D-9631-477A-9E5F-CF934BDF290C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3">
                      <a:lumMod val="80000"/>
                      <a:lumOff val="2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lumMod val="80000"/>
                      <a:lumOff val="2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lumMod val="80000"/>
                      <a:lumOff val="2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F-9631-477A-9E5F-CF934BDF290C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5">
                      <a:lumMod val="80000"/>
                      <a:lumOff val="2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lumMod val="80000"/>
                      <a:lumOff val="2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lumMod val="80000"/>
                      <a:lumOff val="2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11-9631-477A-9E5F-CF934BDF290C}"/>
              </c:ext>
            </c:extLst>
          </c:dPt>
          <c:dPt>
            <c:idx val="9"/>
            <c:bubble3D val="0"/>
            <c:spPr>
              <a:gradFill rotWithShape="1">
                <a:gsLst>
                  <a:gs pos="0">
                    <a:schemeClr val="accent1">
                      <a:lumMod val="8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lumMod val="8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lumMod val="8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13-9631-477A-9E5F-CF934BDF290C}"/>
              </c:ext>
            </c:extLst>
          </c:dPt>
          <c:dPt>
            <c:idx val="10"/>
            <c:bubble3D val="0"/>
            <c:spPr>
              <a:gradFill rotWithShape="1">
                <a:gsLst>
                  <a:gs pos="0">
                    <a:schemeClr val="accent3">
                      <a:lumMod val="8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lumMod val="8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lumMod val="8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15-9631-477A-9E5F-CF934BDF290C}"/>
              </c:ext>
            </c:extLst>
          </c:dPt>
          <c:dPt>
            <c:idx val="11"/>
            <c:bubble3D val="0"/>
            <c:spPr>
              <a:gradFill rotWithShape="1">
                <a:gsLst>
                  <a:gs pos="0">
                    <a:schemeClr val="accent5">
                      <a:lumMod val="8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lumMod val="8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lumMod val="8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17-9631-477A-9E5F-CF934BDF290C}"/>
              </c:ext>
            </c:extLst>
          </c:dPt>
          <c:dPt>
            <c:idx val="12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lumOff val="4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lumMod val="60000"/>
                      <a:lumOff val="4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lumMod val="60000"/>
                      <a:lumOff val="4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19-9631-477A-9E5F-CF934BDF290C}"/>
              </c:ext>
            </c:extLst>
          </c:dPt>
          <c:dPt>
            <c:idx val="13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lumOff val="4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3">
                      <a:lumMod val="60000"/>
                      <a:lumOff val="4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3">
                      <a:lumMod val="60000"/>
                      <a:lumOff val="4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1B-9631-477A-9E5F-CF934BDF290C}"/>
              </c:ext>
            </c:extLst>
          </c:dPt>
          <c:dPt>
            <c:idx val="14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lumOff val="4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5">
                      <a:lumMod val="60000"/>
                      <a:lumOff val="4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5">
                      <a:lumMod val="60000"/>
                      <a:lumOff val="4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1D-9631-477A-9E5F-CF934BDF290C}"/>
              </c:ext>
            </c:extLst>
          </c:dPt>
          <c:dPt>
            <c:idx val="15"/>
            <c:bubble3D val="0"/>
            <c:spPr>
              <a:gradFill rotWithShape="1">
                <a:gsLst>
                  <a:gs pos="0">
                    <a:schemeClr val="accent1">
                      <a:lumMod val="50000"/>
                      <a:tint val="94000"/>
                      <a:satMod val="100000"/>
                      <a:lumMod val="104000"/>
                    </a:schemeClr>
                  </a:gs>
                  <a:gs pos="69000">
                    <a:schemeClr val="accent1">
                      <a:lumMod val="50000"/>
                      <a:shade val="86000"/>
                      <a:satMod val="130000"/>
                      <a:lumMod val="102000"/>
                    </a:schemeClr>
                  </a:gs>
                  <a:gs pos="100000">
                    <a:schemeClr val="accent1">
                      <a:lumMod val="50000"/>
                      <a:shade val="72000"/>
                      <a:satMod val="13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1F-9631-477A-9E5F-CF934BDF290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Lit>
              <c:ptCount val="16"/>
              <c:pt idx="0">
                <c:v>c9</c:v>
              </c:pt>
              <c:pt idx="1">
                <c:v>c5</c:v>
              </c:pt>
              <c:pt idx="2">
                <c:v>i7</c:v>
              </c:pt>
              <c:pt idx="3">
                <c:v>i5</c:v>
              </c:pt>
              <c:pt idx="4">
                <c:v>i6</c:v>
              </c:pt>
              <c:pt idx="5">
                <c:v>b9</c:v>
              </c:pt>
              <c:pt idx="6">
                <c:v>c8</c:v>
              </c:pt>
              <c:pt idx="7">
                <c:v>c-10</c:v>
              </c:pt>
              <c:pt idx="8">
                <c:v>i1</c:v>
              </c:pt>
              <c:pt idx="9">
                <c:v>i4</c:v>
              </c:pt>
              <c:pt idx="10">
                <c:v>m6</c:v>
              </c:pt>
              <c:pt idx="11">
                <c:v>n9</c:v>
              </c:pt>
              <c:pt idx="12">
                <c:v>n10</c:v>
              </c:pt>
              <c:pt idx="13">
                <c:v>-</c:v>
              </c:pt>
              <c:pt idx="14">
                <c:v>n6</c:v>
              </c:pt>
              <c:pt idx="15">
                <c:v>m7</c:v>
              </c:pt>
            </c:strLit>
          </c:cat>
          <c:val>
            <c:numLit>
              <c:formatCode>General</c:formatCode>
              <c:ptCount val="16"/>
              <c:pt idx="0">
                <c:v>1792</c:v>
              </c:pt>
              <c:pt idx="1">
                <c:v>1747</c:v>
              </c:pt>
              <c:pt idx="2">
                <c:v>982</c:v>
              </c:pt>
              <c:pt idx="3">
                <c:v>787</c:v>
              </c:pt>
              <c:pt idx="4">
                <c:v>527</c:v>
              </c:pt>
              <c:pt idx="5">
                <c:v>463</c:v>
              </c:pt>
              <c:pt idx="6">
                <c:v>320</c:v>
              </c:pt>
              <c:pt idx="7">
                <c:v>232</c:v>
              </c:pt>
              <c:pt idx="8">
                <c:v>222</c:v>
              </c:pt>
              <c:pt idx="9">
                <c:v>88</c:v>
              </c:pt>
              <c:pt idx="10">
                <c:v>3</c:v>
              </c:pt>
              <c:pt idx="11">
                <c:v>1</c:v>
              </c:pt>
              <c:pt idx="12">
                <c:v>1</c:v>
              </c:pt>
              <c:pt idx="13">
                <c:v>1</c:v>
              </c:pt>
              <c:pt idx="14">
                <c:v>1</c:v>
              </c:pt>
              <c:pt idx="15">
                <c:v>1</c:v>
              </c:pt>
            </c:numLit>
          </c:val>
          <c:extLst>
            <c:ext xmlns:c16="http://schemas.microsoft.com/office/drawing/2014/chart" uri="{C3380CC4-5D6E-409C-BE32-E72D297353CC}">
              <c16:uniqueId val="{00000020-9631-477A-9E5F-CF934BDF290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tr"/>
      <c:layout>
        <c:manualLayout>
          <c:xMode val="edge"/>
          <c:yMode val="edge"/>
          <c:x val="0.8869259880516458"/>
          <c:y val="9.655002909418442E-2"/>
          <c:w val="4.2252653846723442E-2"/>
          <c:h val="0.8284258274823376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lt1">
                  <a:lumMod val="85000"/>
                </a:schemeClr>
              </a:solidFill>
              <a:latin typeface="Candara" panose="020E0502030303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diagrams/_rels/data8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_rels/drawing8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213732-00D9-48E3-AAF8-2E72E300F2C5}" type="doc">
      <dgm:prSet loTypeId="urn:microsoft.com/office/officeart/2005/8/layout/vList2" loCatId="list" qsTypeId="urn:microsoft.com/office/officeart/2005/8/quickstyle/3d4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58894DB6-303C-49CC-B6EF-F166FE1F614E}">
      <dgm:prSet/>
      <dgm:spPr/>
      <dgm:t>
        <a:bodyPr/>
        <a:lstStyle/>
        <a:p>
          <a:r>
            <a:rPr lang="en-US" b="1" i="0"/>
            <a:t>INTRODUCTION TO THE PROJECT</a:t>
          </a:r>
          <a:endParaRPr lang="en-IN"/>
        </a:p>
      </dgm:t>
    </dgm:pt>
    <dgm:pt modelId="{FA8F86BC-7D6B-4EC2-875E-AAF3ECBAC7F3}" type="parTrans" cxnId="{AFC9BEA7-B578-40E3-A5BD-C8222629AD46}">
      <dgm:prSet/>
      <dgm:spPr/>
      <dgm:t>
        <a:bodyPr/>
        <a:lstStyle/>
        <a:p>
          <a:endParaRPr lang="en-IN"/>
        </a:p>
      </dgm:t>
    </dgm:pt>
    <dgm:pt modelId="{371CB9FC-81B5-40A9-92E8-78E0B659A636}" type="sibTrans" cxnId="{AFC9BEA7-B578-40E3-A5BD-C8222629AD46}">
      <dgm:prSet/>
      <dgm:spPr/>
      <dgm:t>
        <a:bodyPr/>
        <a:lstStyle/>
        <a:p>
          <a:endParaRPr lang="en-IN"/>
        </a:p>
      </dgm:t>
    </dgm:pt>
    <dgm:pt modelId="{7A6FAFF6-CB62-42E4-B693-0CED498AFF6F}" type="pres">
      <dgm:prSet presAssocID="{8A213732-00D9-48E3-AAF8-2E72E300F2C5}" presName="linear" presStyleCnt="0">
        <dgm:presLayoutVars>
          <dgm:animLvl val="lvl"/>
          <dgm:resizeHandles val="exact"/>
        </dgm:presLayoutVars>
      </dgm:prSet>
      <dgm:spPr/>
    </dgm:pt>
    <dgm:pt modelId="{9CEE7BF4-6FEA-4293-82DC-C8B24FDED745}" type="pres">
      <dgm:prSet presAssocID="{58894DB6-303C-49CC-B6EF-F166FE1F614E}" presName="parentText" presStyleLbl="node1" presStyleIdx="0" presStyleCnt="1" custLinFactNeighborX="1732" custLinFactNeighborY="-26651">
        <dgm:presLayoutVars>
          <dgm:chMax val="0"/>
          <dgm:bulletEnabled val="1"/>
        </dgm:presLayoutVars>
      </dgm:prSet>
      <dgm:spPr/>
    </dgm:pt>
  </dgm:ptLst>
  <dgm:cxnLst>
    <dgm:cxn modelId="{0F13D79C-5BEE-4D50-8602-C92F9280C6DE}" type="presOf" srcId="{8A213732-00D9-48E3-AAF8-2E72E300F2C5}" destId="{7A6FAFF6-CB62-42E4-B693-0CED498AFF6F}" srcOrd="0" destOrd="0" presId="urn:microsoft.com/office/officeart/2005/8/layout/vList2"/>
    <dgm:cxn modelId="{AFC9BEA7-B578-40E3-A5BD-C8222629AD46}" srcId="{8A213732-00D9-48E3-AAF8-2E72E300F2C5}" destId="{58894DB6-303C-49CC-B6EF-F166FE1F614E}" srcOrd="0" destOrd="0" parTransId="{FA8F86BC-7D6B-4EC2-875E-AAF3ECBAC7F3}" sibTransId="{371CB9FC-81B5-40A9-92E8-78E0B659A636}"/>
    <dgm:cxn modelId="{C3C67ACC-678B-4D08-BB7D-23A3721F531C}" type="presOf" srcId="{58894DB6-303C-49CC-B6EF-F166FE1F614E}" destId="{9CEE7BF4-6FEA-4293-82DC-C8B24FDED745}" srcOrd="0" destOrd="0" presId="urn:microsoft.com/office/officeart/2005/8/layout/vList2"/>
    <dgm:cxn modelId="{545AF0BC-5857-46C5-B04E-8548BC5CCB7D}" type="presParOf" srcId="{7A6FAFF6-CB62-42E4-B693-0CED498AFF6F}" destId="{9CEE7BF4-6FEA-4293-82DC-C8B24FDED74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F2597EC-1A6D-468F-B0F8-53FA214E72C3}" type="doc">
      <dgm:prSet loTypeId="urn:microsoft.com/office/officeart/2011/layout/TabList" loCatId="list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F99AC9FD-66DD-47F7-B5AB-BA3A335B2F1B}">
      <dgm:prSet custT="1"/>
      <dgm:spPr/>
      <dgm:t>
        <a:bodyPr/>
        <a:lstStyle/>
        <a:p>
          <a:pPr algn="l"/>
          <a:r>
            <a:rPr lang="en-US" sz="1400" b="1" i="0" dirty="0"/>
            <a:t>OVERVIEW OF THE PROJECT</a:t>
          </a:r>
          <a:endParaRPr lang="en-IN" sz="1400" dirty="0"/>
        </a:p>
      </dgm:t>
    </dgm:pt>
    <dgm:pt modelId="{14E79088-D5BC-4550-9C49-9B130BEF9F3A}" type="parTrans" cxnId="{C8367C97-D5F6-4CC2-93F2-63728FA7DA74}">
      <dgm:prSet/>
      <dgm:spPr/>
      <dgm:t>
        <a:bodyPr/>
        <a:lstStyle/>
        <a:p>
          <a:endParaRPr lang="en-IN"/>
        </a:p>
      </dgm:t>
    </dgm:pt>
    <dgm:pt modelId="{00380D9A-0B3E-429A-9B62-0E85A45639AC}" type="sibTrans" cxnId="{C8367C97-D5F6-4CC2-93F2-63728FA7DA74}">
      <dgm:prSet/>
      <dgm:spPr/>
      <dgm:t>
        <a:bodyPr/>
        <a:lstStyle/>
        <a:p>
          <a:endParaRPr lang="en-IN"/>
        </a:p>
      </dgm:t>
    </dgm:pt>
    <dgm:pt modelId="{4F9CCE6E-A876-4C1E-BD7C-AF394B838241}" type="pres">
      <dgm:prSet presAssocID="{8F2597EC-1A6D-468F-B0F8-53FA214E72C3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</dgm:pt>
    <dgm:pt modelId="{8BCC0C8E-96D2-478C-B735-AEAFA3FCFCFE}" type="pres">
      <dgm:prSet presAssocID="{F99AC9FD-66DD-47F7-B5AB-BA3A335B2F1B}" presName="composite" presStyleCnt="0"/>
      <dgm:spPr/>
    </dgm:pt>
    <dgm:pt modelId="{C142A2B9-FF31-4C14-B697-C03D9F942979}" type="pres">
      <dgm:prSet presAssocID="{F99AC9FD-66DD-47F7-B5AB-BA3A335B2F1B}" presName="FirstChild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DFC92937-CA3E-457F-97CB-713602DEFA57}" type="pres">
      <dgm:prSet presAssocID="{F99AC9FD-66DD-47F7-B5AB-BA3A335B2F1B}" presName="Parent" presStyleLbl="alignNode1" presStyleIdx="0" presStyleCnt="1">
        <dgm:presLayoutVars>
          <dgm:chMax val="3"/>
          <dgm:chPref val="3"/>
          <dgm:bulletEnabled val="1"/>
        </dgm:presLayoutVars>
      </dgm:prSet>
      <dgm:spPr/>
    </dgm:pt>
    <dgm:pt modelId="{BB432C9B-450A-4EB3-A4BC-77486A91192B}" type="pres">
      <dgm:prSet presAssocID="{F99AC9FD-66DD-47F7-B5AB-BA3A335B2F1B}" presName="Accent" presStyleLbl="parChTrans1D1" presStyleIdx="0" presStyleCnt="1"/>
      <dgm:spPr/>
    </dgm:pt>
  </dgm:ptLst>
  <dgm:cxnLst>
    <dgm:cxn modelId="{ED30687F-9AC0-444C-A7BD-70CA2CA1C99F}" type="presOf" srcId="{F99AC9FD-66DD-47F7-B5AB-BA3A335B2F1B}" destId="{DFC92937-CA3E-457F-97CB-713602DEFA57}" srcOrd="0" destOrd="0" presId="urn:microsoft.com/office/officeart/2011/layout/TabList"/>
    <dgm:cxn modelId="{C8367C97-D5F6-4CC2-93F2-63728FA7DA74}" srcId="{8F2597EC-1A6D-468F-B0F8-53FA214E72C3}" destId="{F99AC9FD-66DD-47F7-B5AB-BA3A335B2F1B}" srcOrd="0" destOrd="0" parTransId="{14E79088-D5BC-4550-9C49-9B130BEF9F3A}" sibTransId="{00380D9A-0B3E-429A-9B62-0E85A45639AC}"/>
    <dgm:cxn modelId="{F08765B4-60CE-4417-843B-66E55B4F645B}" type="presOf" srcId="{8F2597EC-1A6D-468F-B0F8-53FA214E72C3}" destId="{4F9CCE6E-A876-4C1E-BD7C-AF394B838241}" srcOrd="0" destOrd="0" presId="urn:microsoft.com/office/officeart/2011/layout/TabList"/>
    <dgm:cxn modelId="{92D71D31-B0BF-4EAC-AE42-BAF0A5C41A0A}" type="presParOf" srcId="{4F9CCE6E-A876-4C1E-BD7C-AF394B838241}" destId="{8BCC0C8E-96D2-478C-B735-AEAFA3FCFCFE}" srcOrd="0" destOrd="0" presId="urn:microsoft.com/office/officeart/2011/layout/TabList"/>
    <dgm:cxn modelId="{9E00077C-435C-4C98-AEA1-680AE6539BF4}" type="presParOf" srcId="{8BCC0C8E-96D2-478C-B735-AEAFA3FCFCFE}" destId="{C142A2B9-FF31-4C14-B697-C03D9F942979}" srcOrd="0" destOrd="0" presId="urn:microsoft.com/office/officeart/2011/layout/TabList"/>
    <dgm:cxn modelId="{4719C230-B8B0-47FE-90CA-5083B49DCD16}" type="presParOf" srcId="{8BCC0C8E-96D2-478C-B735-AEAFA3FCFCFE}" destId="{DFC92937-CA3E-457F-97CB-713602DEFA57}" srcOrd="1" destOrd="0" presId="urn:microsoft.com/office/officeart/2011/layout/TabList"/>
    <dgm:cxn modelId="{ECD7E11B-F82A-4595-AE8B-E6F24D7497A6}" type="presParOf" srcId="{8BCC0C8E-96D2-478C-B735-AEAFA3FCFCFE}" destId="{BB432C9B-450A-4EB3-A4BC-77486A91192B}" srcOrd="2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2791065A-45F2-4FB1-9E1B-B45A4512008E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73CF6E0F-98D0-4711-9251-295322FE6825}">
      <dgm:prSet/>
      <dgm:spPr/>
      <dgm:t>
        <a:bodyPr/>
        <a:lstStyle/>
        <a:p>
          <a:r>
            <a:rPr lang="en-US" b="1" i="0"/>
            <a:t>HYPER LINKS</a:t>
          </a:r>
          <a:endParaRPr lang="en-IN"/>
        </a:p>
      </dgm:t>
    </dgm:pt>
    <dgm:pt modelId="{68CFC94A-1184-47FC-B993-E5C33C14F496}" type="parTrans" cxnId="{F17617A8-13BB-4CF4-8D2E-457DD1B5525A}">
      <dgm:prSet/>
      <dgm:spPr/>
      <dgm:t>
        <a:bodyPr/>
        <a:lstStyle/>
        <a:p>
          <a:endParaRPr lang="en-IN"/>
        </a:p>
      </dgm:t>
    </dgm:pt>
    <dgm:pt modelId="{C6AAB988-3E01-4024-BA28-711513C1DC71}" type="sibTrans" cxnId="{F17617A8-13BB-4CF4-8D2E-457DD1B5525A}">
      <dgm:prSet/>
      <dgm:spPr/>
      <dgm:t>
        <a:bodyPr/>
        <a:lstStyle/>
        <a:p>
          <a:endParaRPr lang="en-IN"/>
        </a:p>
      </dgm:t>
    </dgm:pt>
    <dgm:pt modelId="{3F8A7E08-552B-40CB-8A00-F5F264CA42B3}" type="pres">
      <dgm:prSet presAssocID="{2791065A-45F2-4FB1-9E1B-B45A4512008E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E31B8599-3A4E-4419-8C63-D7CCE9B3BB5B}" type="pres">
      <dgm:prSet presAssocID="{73CF6E0F-98D0-4711-9251-295322FE6825}" presName="circle1" presStyleLbl="node1" presStyleIdx="0" presStyleCnt="1"/>
      <dgm:spPr/>
    </dgm:pt>
    <dgm:pt modelId="{34D181E6-3E00-4DD2-8DE2-5BC76811EFE1}" type="pres">
      <dgm:prSet presAssocID="{73CF6E0F-98D0-4711-9251-295322FE6825}" presName="space" presStyleCnt="0"/>
      <dgm:spPr/>
    </dgm:pt>
    <dgm:pt modelId="{3E05B132-3C5E-4C54-8F5F-DC8A0C389B4B}" type="pres">
      <dgm:prSet presAssocID="{73CF6E0F-98D0-4711-9251-295322FE6825}" presName="rect1" presStyleLbl="alignAcc1" presStyleIdx="0" presStyleCnt="1"/>
      <dgm:spPr/>
    </dgm:pt>
    <dgm:pt modelId="{CD3D6E90-B692-4C60-B29F-2DD3A0D9D7B9}" type="pres">
      <dgm:prSet presAssocID="{73CF6E0F-98D0-4711-9251-295322FE6825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0BD2C427-1C32-43E8-8C52-AA66165050ED}" type="presOf" srcId="{73CF6E0F-98D0-4711-9251-295322FE6825}" destId="{3E05B132-3C5E-4C54-8F5F-DC8A0C389B4B}" srcOrd="0" destOrd="0" presId="urn:microsoft.com/office/officeart/2005/8/layout/target3"/>
    <dgm:cxn modelId="{4D8A7385-60D0-4207-AB35-F7FD0112792A}" type="presOf" srcId="{2791065A-45F2-4FB1-9E1B-B45A4512008E}" destId="{3F8A7E08-552B-40CB-8A00-F5F264CA42B3}" srcOrd="0" destOrd="0" presId="urn:microsoft.com/office/officeart/2005/8/layout/target3"/>
    <dgm:cxn modelId="{D98BA185-5F1D-40FF-ACFE-2E68BA66CE9F}" type="presOf" srcId="{73CF6E0F-98D0-4711-9251-295322FE6825}" destId="{CD3D6E90-B692-4C60-B29F-2DD3A0D9D7B9}" srcOrd="1" destOrd="0" presId="urn:microsoft.com/office/officeart/2005/8/layout/target3"/>
    <dgm:cxn modelId="{F17617A8-13BB-4CF4-8D2E-457DD1B5525A}" srcId="{2791065A-45F2-4FB1-9E1B-B45A4512008E}" destId="{73CF6E0F-98D0-4711-9251-295322FE6825}" srcOrd="0" destOrd="0" parTransId="{68CFC94A-1184-47FC-B993-E5C33C14F496}" sibTransId="{C6AAB988-3E01-4024-BA28-711513C1DC71}"/>
    <dgm:cxn modelId="{C01B16E2-E087-4F20-8476-DEC531B93A8F}" type="presParOf" srcId="{3F8A7E08-552B-40CB-8A00-F5F264CA42B3}" destId="{E31B8599-3A4E-4419-8C63-D7CCE9B3BB5B}" srcOrd="0" destOrd="0" presId="urn:microsoft.com/office/officeart/2005/8/layout/target3"/>
    <dgm:cxn modelId="{5231EA54-C46A-45B2-A797-0DDAC8711FEE}" type="presParOf" srcId="{3F8A7E08-552B-40CB-8A00-F5F264CA42B3}" destId="{34D181E6-3E00-4DD2-8DE2-5BC76811EFE1}" srcOrd="1" destOrd="0" presId="urn:microsoft.com/office/officeart/2005/8/layout/target3"/>
    <dgm:cxn modelId="{D7FAC123-9D57-49C9-9E15-090C0403C789}" type="presParOf" srcId="{3F8A7E08-552B-40CB-8A00-F5F264CA42B3}" destId="{3E05B132-3C5E-4C54-8F5F-DC8A0C389B4B}" srcOrd="2" destOrd="0" presId="urn:microsoft.com/office/officeart/2005/8/layout/target3"/>
    <dgm:cxn modelId="{54FCF55B-2E44-4551-A217-0523D4DFB204}" type="presParOf" srcId="{3F8A7E08-552B-40CB-8A00-F5F264CA42B3}" destId="{CD3D6E90-B692-4C60-B29F-2DD3A0D9D7B9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BA3097-2E85-44F3-A188-C72D22A3F293}" type="doc">
      <dgm:prSet loTypeId="urn:microsoft.com/office/officeart/2005/8/layout/cycle2" loCatId="cycle" qsTypeId="urn:microsoft.com/office/officeart/2005/8/quickstyle/3d1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71C636B2-1754-4968-B46C-BC4E82775CF3}">
      <dgm:prSet/>
      <dgm:spPr/>
      <dgm:t>
        <a:bodyPr/>
        <a:lstStyle/>
        <a:p>
          <a:r>
            <a:rPr lang="en-US"/>
            <a:t>PROJECT  DESCRIPTION</a:t>
          </a:r>
          <a:endParaRPr lang="en-IN"/>
        </a:p>
      </dgm:t>
    </dgm:pt>
    <dgm:pt modelId="{ED8180C9-B3F3-4CD1-BE53-EF6A2DD58DEF}" type="parTrans" cxnId="{E4030711-5C9E-4529-A239-8305655D3E11}">
      <dgm:prSet/>
      <dgm:spPr/>
      <dgm:t>
        <a:bodyPr/>
        <a:lstStyle/>
        <a:p>
          <a:endParaRPr lang="en-IN"/>
        </a:p>
      </dgm:t>
    </dgm:pt>
    <dgm:pt modelId="{93F0F177-22DB-4DF6-AEF3-24C9C632191F}" type="sibTrans" cxnId="{E4030711-5C9E-4529-A239-8305655D3E11}">
      <dgm:prSet/>
      <dgm:spPr/>
      <dgm:t>
        <a:bodyPr/>
        <a:lstStyle/>
        <a:p>
          <a:endParaRPr lang="en-IN"/>
        </a:p>
      </dgm:t>
    </dgm:pt>
    <dgm:pt modelId="{B08C0B0D-1632-4762-9B7E-21B43F33C5D6}">
      <dgm:prSet/>
      <dgm:spPr/>
      <dgm:t>
        <a:bodyPr/>
        <a:lstStyle/>
        <a:p>
          <a:r>
            <a:rPr lang="en-US"/>
            <a:t>APPROACH TO PROJECT</a:t>
          </a:r>
          <a:endParaRPr lang="en-IN"/>
        </a:p>
      </dgm:t>
    </dgm:pt>
    <dgm:pt modelId="{C366E51D-DB60-4F7D-A7E8-4B6A441112C2}" type="parTrans" cxnId="{64E9D87E-29FD-4351-88E4-A94D711A0BC1}">
      <dgm:prSet/>
      <dgm:spPr/>
      <dgm:t>
        <a:bodyPr/>
        <a:lstStyle/>
        <a:p>
          <a:endParaRPr lang="en-IN"/>
        </a:p>
      </dgm:t>
    </dgm:pt>
    <dgm:pt modelId="{9EAE0BBA-56B1-4C67-A823-3A1DE85E0FFD}" type="sibTrans" cxnId="{64E9D87E-29FD-4351-88E4-A94D711A0BC1}">
      <dgm:prSet/>
      <dgm:spPr/>
      <dgm:t>
        <a:bodyPr/>
        <a:lstStyle/>
        <a:p>
          <a:endParaRPr lang="en-IN"/>
        </a:p>
      </dgm:t>
    </dgm:pt>
    <dgm:pt modelId="{28DB39FB-7BA9-4C61-B0FF-808231B85251}">
      <dgm:prSet/>
      <dgm:spPr/>
      <dgm:t>
        <a:bodyPr/>
        <a:lstStyle/>
        <a:p>
          <a:r>
            <a:rPr lang="en-US"/>
            <a:t>TECH STACK USED</a:t>
          </a:r>
          <a:endParaRPr lang="en-IN"/>
        </a:p>
      </dgm:t>
    </dgm:pt>
    <dgm:pt modelId="{611736A3-5BFD-4A8A-A866-74E73977B3E9}" type="parTrans" cxnId="{01916107-DDC4-433D-BB39-3A193B340264}">
      <dgm:prSet/>
      <dgm:spPr/>
      <dgm:t>
        <a:bodyPr/>
        <a:lstStyle/>
        <a:p>
          <a:endParaRPr lang="en-IN"/>
        </a:p>
      </dgm:t>
    </dgm:pt>
    <dgm:pt modelId="{89CCE0A7-7648-4500-9DDD-C0E1596F7624}" type="sibTrans" cxnId="{01916107-DDC4-433D-BB39-3A193B340264}">
      <dgm:prSet/>
      <dgm:spPr/>
      <dgm:t>
        <a:bodyPr/>
        <a:lstStyle/>
        <a:p>
          <a:endParaRPr lang="en-IN"/>
        </a:p>
      </dgm:t>
    </dgm:pt>
    <dgm:pt modelId="{70B2A1B7-6FD9-4C1E-8A39-6303272811EE}">
      <dgm:prSet/>
      <dgm:spPr/>
      <dgm:t>
        <a:bodyPr/>
        <a:lstStyle/>
        <a:p>
          <a:r>
            <a:rPr lang="en-US"/>
            <a:t>INSIGHTS OF HR ANALYSIS</a:t>
          </a:r>
          <a:endParaRPr lang="en-IN"/>
        </a:p>
      </dgm:t>
    </dgm:pt>
    <dgm:pt modelId="{831D63A1-CEF0-4195-8514-1C324491DEFD}" type="parTrans" cxnId="{16729C60-92A9-47C0-BA23-2AA9FE7D54EE}">
      <dgm:prSet/>
      <dgm:spPr/>
      <dgm:t>
        <a:bodyPr/>
        <a:lstStyle/>
        <a:p>
          <a:endParaRPr lang="en-IN"/>
        </a:p>
      </dgm:t>
    </dgm:pt>
    <dgm:pt modelId="{41791FCB-05E2-4A77-8555-8A20F363DA1D}" type="sibTrans" cxnId="{16729C60-92A9-47C0-BA23-2AA9FE7D54EE}">
      <dgm:prSet/>
      <dgm:spPr/>
      <dgm:t>
        <a:bodyPr/>
        <a:lstStyle/>
        <a:p>
          <a:endParaRPr lang="en-IN"/>
        </a:p>
      </dgm:t>
    </dgm:pt>
    <dgm:pt modelId="{0EDC9408-EEE3-4620-B0DF-9BBE8212B7CE}">
      <dgm:prSet/>
      <dgm:spPr/>
      <dgm:t>
        <a:bodyPr/>
        <a:lstStyle/>
        <a:p>
          <a:r>
            <a:rPr lang="en-US"/>
            <a:t>OVERVIEW OF THE PROJECT</a:t>
          </a:r>
          <a:endParaRPr lang="en-IN"/>
        </a:p>
      </dgm:t>
    </dgm:pt>
    <dgm:pt modelId="{C31ABAD4-A6B9-4B44-98B5-7A03D66274C8}" type="parTrans" cxnId="{9B7411E6-F049-4F00-A343-56CF80EFD43A}">
      <dgm:prSet/>
      <dgm:spPr/>
      <dgm:t>
        <a:bodyPr/>
        <a:lstStyle/>
        <a:p>
          <a:endParaRPr lang="en-IN"/>
        </a:p>
      </dgm:t>
    </dgm:pt>
    <dgm:pt modelId="{EDC6F43F-F0F3-4AC4-AEE7-4086931970A8}" type="sibTrans" cxnId="{9B7411E6-F049-4F00-A343-56CF80EFD43A}">
      <dgm:prSet/>
      <dgm:spPr/>
      <dgm:t>
        <a:bodyPr/>
        <a:lstStyle/>
        <a:p>
          <a:endParaRPr lang="en-IN"/>
        </a:p>
      </dgm:t>
    </dgm:pt>
    <dgm:pt modelId="{9C523283-CF06-4E79-98C0-E10EDAE20D8B}">
      <dgm:prSet/>
      <dgm:spPr/>
      <dgm:t>
        <a:bodyPr/>
        <a:lstStyle/>
        <a:p>
          <a:r>
            <a:rPr lang="en-US"/>
            <a:t>HYPER LINKS</a:t>
          </a:r>
          <a:endParaRPr lang="en-IN"/>
        </a:p>
      </dgm:t>
    </dgm:pt>
    <dgm:pt modelId="{ED1FE48D-C103-40B7-B4B2-5D9DC5E3AF43}" type="parTrans" cxnId="{4A4C5A65-0D16-4F48-BC85-AB1360215B47}">
      <dgm:prSet/>
      <dgm:spPr/>
      <dgm:t>
        <a:bodyPr/>
        <a:lstStyle/>
        <a:p>
          <a:endParaRPr lang="en-IN"/>
        </a:p>
      </dgm:t>
    </dgm:pt>
    <dgm:pt modelId="{9906360E-0737-416D-8A3C-959720E99528}" type="sibTrans" cxnId="{4A4C5A65-0D16-4F48-BC85-AB1360215B47}">
      <dgm:prSet/>
      <dgm:spPr/>
      <dgm:t>
        <a:bodyPr/>
        <a:lstStyle/>
        <a:p>
          <a:endParaRPr lang="en-IN"/>
        </a:p>
      </dgm:t>
    </dgm:pt>
    <dgm:pt modelId="{EC2BAF39-C65B-4C4A-801A-71AD3A27EBD4}" type="pres">
      <dgm:prSet presAssocID="{3CBA3097-2E85-44F3-A188-C72D22A3F293}" presName="cycle" presStyleCnt="0">
        <dgm:presLayoutVars>
          <dgm:dir/>
          <dgm:resizeHandles val="exact"/>
        </dgm:presLayoutVars>
      </dgm:prSet>
      <dgm:spPr/>
    </dgm:pt>
    <dgm:pt modelId="{FB6133DE-F2A0-4A27-8B01-1141BC22FC9B}" type="pres">
      <dgm:prSet presAssocID="{71C636B2-1754-4968-B46C-BC4E82775CF3}" presName="node" presStyleLbl="node1" presStyleIdx="0" presStyleCnt="6">
        <dgm:presLayoutVars>
          <dgm:bulletEnabled val="1"/>
        </dgm:presLayoutVars>
      </dgm:prSet>
      <dgm:spPr/>
    </dgm:pt>
    <dgm:pt modelId="{2D37F269-07C0-4E15-9F19-F0B4B13ACD25}" type="pres">
      <dgm:prSet presAssocID="{93F0F177-22DB-4DF6-AEF3-24C9C632191F}" presName="sibTrans" presStyleLbl="sibTrans2D1" presStyleIdx="0" presStyleCnt="6"/>
      <dgm:spPr/>
    </dgm:pt>
    <dgm:pt modelId="{58BB35D9-3F7C-4EB6-8467-49191DF38557}" type="pres">
      <dgm:prSet presAssocID="{93F0F177-22DB-4DF6-AEF3-24C9C632191F}" presName="connectorText" presStyleLbl="sibTrans2D1" presStyleIdx="0" presStyleCnt="6"/>
      <dgm:spPr/>
    </dgm:pt>
    <dgm:pt modelId="{ABA46FC0-1857-4965-AA11-51B377B53B86}" type="pres">
      <dgm:prSet presAssocID="{B08C0B0D-1632-4762-9B7E-21B43F33C5D6}" presName="node" presStyleLbl="node1" presStyleIdx="1" presStyleCnt="6">
        <dgm:presLayoutVars>
          <dgm:bulletEnabled val="1"/>
        </dgm:presLayoutVars>
      </dgm:prSet>
      <dgm:spPr/>
    </dgm:pt>
    <dgm:pt modelId="{B64BB232-C535-4485-AF6B-F4CA7856C0FA}" type="pres">
      <dgm:prSet presAssocID="{9EAE0BBA-56B1-4C67-A823-3A1DE85E0FFD}" presName="sibTrans" presStyleLbl="sibTrans2D1" presStyleIdx="1" presStyleCnt="6"/>
      <dgm:spPr/>
    </dgm:pt>
    <dgm:pt modelId="{C808C7FA-BC8C-43D9-A131-845DFBC7B1A5}" type="pres">
      <dgm:prSet presAssocID="{9EAE0BBA-56B1-4C67-A823-3A1DE85E0FFD}" presName="connectorText" presStyleLbl="sibTrans2D1" presStyleIdx="1" presStyleCnt="6"/>
      <dgm:spPr/>
    </dgm:pt>
    <dgm:pt modelId="{E13116FF-EC89-4A2C-8289-569799F2B297}" type="pres">
      <dgm:prSet presAssocID="{28DB39FB-7BA9-4C61-B0FF-808231B85251}" presName="node" presStyleLbl="node1" presStyleIdx="2" presStyleCnt="6">
        <dgm:presLayoutVars>
          <dgm:bulletEnabled val="1"/>
        </dgm:presLayoutVars>
      </dgm:prSet>
      <dgm:spPr/>
    </dgm:pt>
    <dgm:pt modelId="{D30A2326-2DE7-413D-8499-CFB2DA48A303}" type="pres">
      <dgm:prSet presAssocID="{89CCE0A7-7648-4500-9DDD-C0E1596F7624}" presName="sibTrans" presStyleLbl="sibTrans2D1" presStyleIdx="2" presStyleCnt="6"/>
      <dgm:spPr/>
    </dgm:pt>
    <dgm:pt modelId="{E2499D2B-7A82-4827-BAF5-257B7EB7C064}" type="pres">
      <dgm:prSet presAssocID="{89CCE0A7-7648-4500-9DDD-C0E1596F7624}" presName="connectorText" presStyleLbl="sibTrans2D1" presStyleIdx="2" presStyleCnt="6"/>
      <dgm:spPr/>
    </dgm:pt>
    <dgm:pt modelId="{E6FFA707-9C7D-449B-B867-FB1235E1886F}" type="pres">
      <dgm:prSet presAssocID="{70B2A1B7-6FD9-4C1E-8A39-6303272811EE}" presName="node" presStyleLbl="node1" presStyleIdx="3" presStyleCnt="6">
        <dgm:presLayoutVars>
          <dgm:bulletEnabled val="1"/>
        </dgm:presLayoutVars>
      </dgm:prSet>
      <dgm:spPr/>
    </dgm:pt>
    <dgm:pt modelId="{FFDF1026-C06B-4863-8021-B27784DCDB8D}" type="pres">
      <dgm:prSet presAssocID="{41791FCB-05E2-4A77-8555-8A20F363DA1D}" presName="sibTrans" presStyleLbl="sibTrans2D1" presStyleIdx="3" presStyleCnt="6"/>
      <dgm:spPr/>
    </dgm:pt>
    <dgm:pt modelId="{303ED669-A910-4528-9887-5B3A4DA5094F}" type="pres">
      <dgm:prSet presAssocID="{41791FCB-05E2-4A77-8555-8A20F363DA1D}" presName="connectorText" presStyleLbl="sibTrans2D1" presStyleIdx="3" presStyleCnt="6"/>
      <dgm:spPr/>
    </dgm:pt>
    <dgm:pt modelId="{56135587-9851-4CF1-90D1-7B263ECAD5F0}" type="pres">
      <dgm:prSet presAssocID="{0EDC9408-EEE3-4620-B0DF-9BBE8212B7CE}" presName="node" presStyleLbl="node1" presStyleIdx="4" presStyleCnt="6">
        <dgm:presLayoutVars>
          <dgm:bulletEnabled val="1"/>
        </dgm:presLayoutVars>
      </dgm:prSet>
      <dgm:spPr/>
    </dgm:pt>
    <dgm:pt modelId="{03851D7F-F8D8-42DB-8F40-F04D98687DE2}" type="pres">
      <dgm:prSet presAssocID="{EDC6F43F-F0F3-4AC4-AEE7-4086931970A8}" presName="sibTrans" presStyleLbl="sibTrans2D1" presStyleIdx="4" presStyleCnt="6"/>
      <dgm:spPr/>
    </dgm:pt>
    <dgm:pt modelId="{7BECE5B9-215F-48EA-A7AF-7C7A60D1F4B5}" type="pres">
      <dgm:prSet presAssocID="{EDC6F43F-F0F3-4AC4-AEE7-4086931970A8}" presName="connectorText" presStyleLbl="sibTrans2D1" presStyleIdx="4" presStyleCnt="6"/>
      <dgm:spPr/>
    </dgm:pt>
    <dgm:pt modelId="{B2701B19-0571-4FC8-8325-0DF8B3353FFE}" type="pres">
      <dgm:prSet presAssocID="{9C523283-CF06-4E79-98C0-E10EDAE20D8B}" presName="node" presStyleLbl="node1" presStyleIdx="5" presStyleCnt="6">
        <dgm:presLayoutVars>
          <dgm:bulletEnabled val="1"/>
        </dgm:presLayoutVars>
      </dgm:prSet>
      <dgm:spPr/>
    </dgm:pt>
    <dgm:pt modelId="{A19A77CE-1A6F-49D6-B55B-0E42AF184AB0}" type="pres">
      <dgm:prSet presAssocID="{9906360E-0737-416D-8A3C-959720E99528}" presName="sibTrans" presStyleLbl="sibTrans2D1" presStyleIdx="5" presStyleCnt="6"/>
      <dgm:spPr/>
    </dgm:pt>
    <dgm:pt modelId="{679542F3-C471-4575-97C8-55C0599F34A3}" type="pres">
      <dgm:prSet presAssocID="{9906360E-0737-416D-8A3C-959720E99528}" presName="connectorText" presStyleLbl="sibTrans2D1" presStyleIdx="5" presStyleCnt="6"/>
      <dgm:spPr/>
    </dgm:pt>
  </dgm:ptLst>
  <dgm:cxnLst>
    <dgm:cxn modelId="{01916107-DDC4-433D-BB39-3A193B340264}" srcId="{3CBA3097-2E85-44F3-A188-C72D22A3F293}" destId="{28DB39FB-7BA9-4C61-B0FF-808231B85251}" srcOrd="2" destOrd="0" parTransId="{611736A3-5BFD-4A8A-A866-74E73977B3E9}" sibTransId="{89CCE0A7-7648-4500-9DDD-C0E1596F7624}"/>
    <dgm:cxn modelId="{1AB29110-D728-4EEE-AFE2-15195A9F6988}" type="presOf" srcId="{89CCE0A7-7648-4500-9DDD-C0E1596F7624}" destId="{D30A2326-2DE7-413D-8499-CFB2DA48A303}" srcOrd="0" destOrd="0" presId="urn:microsoft.com/office/officeart/2005/8/layout/cycle2"/>
    <dgm:cxn modelId="{F308BA10-B69B-4583-A3CD-DD9847A63CC9}" type="presOf" srcId="{93F0F177-22DB-4DF6-AEF3-24C9C632191F}" destId="{58BB35D9-3F7C-4EB6-8467-49191DF38557}" srcOrd="1" destOrd="0" presId="urn:microsoft.com/office/officeart/2005/8/layout/cycle2"/>
    <dgm:cxn modelId="{E4030711-5C9E-4529-A239-8305655D3E11}" srcId="{3CBA3097-2E85-44F3-A188-C72D22A3F293}" destId="{71C636B2-1754-4968-B46C-BC4E82775CF3}" srcOrd="0" destOrd="0" parTransId="{ED8180C9-B3F3-4CD1-BE53-EF6A2DD58DEF}" sibTransId="{93F0F177-22DB-4DF6-AEF3-24C9C632191F}"/>
    <dgm:cxn modelId="{A6F3071A-AF3A-423A-8ED6-AF200FB3A1DB}" type="presOf" srcId="{70B2A1B7-6FD9-4C1E-8A39-6303272811EE}" destId="{E6FFA707-9C7D-449B-B867-FB1235E1886F}" srcOrd="0" destOrd="0" presId="urn:microsoft.com/office/officeart/2005/8/layout/cycle2"/>
    <dgm:cxn modelId="{D121941E-F6E5-42B0-9384-231CD6EF53D2}" type="presOf" srcId="{41791FCB-05E2-4A77-8555-8A20F363DA1D}" destId="{303ED669-A910-4528-9887-5B3A4DA5094F}" srcOrd="1" destOrd="0" presId="urn:microsoft.com/office/officeart/2005/8/layout/cycle2"/>
    <dgm:cxn modelId="{D720222C-3399-4FD6-91A6-41F1C280ACC3}" type="presOf" srcId="{0EDC9408-EEE3-4620-B0DF-9BBE8212B7CE}" destId="{56135587-9851-4CF1-90D1-7B263ECAD5F0}" srcOrd="0" destOrd="0" presId="urn:microsoft.com/office/officeart/2005/8/layout/cycle2"/>
    <dgm:cxn modelId="{F1DC9A2C-876B-4A51-A208-17D951480C34}" type="presOf" srcId="{9EAE0BBA-56B1-4C67-A823-3A1DE85E0FFD}" destId="{C808C7FA-BC8C-43D9-A131-845DFBC7B1A5}" srcOrd="1" destOrd="0" presId="urn:microsoft.com/office/officeart/2005/8/layout/cycle2"/>
    <dgm:cxn modelId="{68922432-9F92-490A-B8DE-BED84886B3E7}" type="presOf" srcId="{71C636B2-1754-4968-B46C-BC4E82775CF3}" destId="{FB6133DE-F2A0-4A27-8B01-1141BC22FC9B}" srcOrd="0" destOrd="0" presId="urn:microsoft.com/office/officeart/2005/8/layout/cycle2"/>
    <dgm:cxn modelId="{62635D35-2277-4663-A430-8F67DAB8FD0D}" type="presOf" srcId="{89CCE0A7-7648-4500-9DDD-C0E1596F7624}" destId="{E2499D2B-7A82-4827-BAF5-257B7EB7C064}" srcOrd="1" destOrd="0" presId="urn:microsoft.com/office/officeart/2005/8/layout/cycle2"/>
    <dgm:cxn modelId="{D04F9439-643D-4133-B824-9FD1E2D65236}" type="presOf" srcId="{9906360E-0737-416D-8A3C-959720E99528}" destId="{679542F3-C471-4575-97C8-55C0599F34A3}" srcOrd="1" destOrd="0" presId="urn:microsoft.com/office/officeart/2005/8/layout/cycle2"/>
    <dgm:cxn modelId="{CB56C95C-0645-4EF6-BC53-8B2C1B1A47DB}" type="presOf" srcId="{9EAE0BBA-56B1-4C67-A823-3A1DE85E0FFD}" destId="{B64BB232-C535-4485-AF6B-F4CA7856C0FA}" srcOrd="0" destOrd="0" presId="urn:microsoft.com/office/officeart/2005/8/layout/cycle2"/>
    <dgm:cxn modelId="{16729C60-92A9-47C0-BA23-2AA9FE7D54EE}" srcId="{3CBA3097-2E85-44F3-A188-C72D22A3F293}" destId="{70B2A1B7-6FD9-4C1E-8A39-6303272811EE}" srcOrd="3" destOrd="0" parTransId="{831D63A1-CEF0-4195-8514-1C324491DEFD}" sibTransId="{41791FCB-05E2-4A77-8555-8A20F363DA1D}"/>
    <dgm:cxn modelId="{F05D6363-116F-4CE7-8C54-9BE3915114EB}" type="presOf" srcId="{9C523283-CF06-4E79-98C0-E10EDAE20D8B}" destId="{B2701B19-0571-4FC8-8325-0DF8B3353FFE}" srcOrd="0" destOrd="0" presId="urn:microsoft.com/office/officeart/2005/8/layout/cycle2"/>
    <dgm:cxn modelId="{4A4C5A65-0D16-4F48-BC85-AB1360215B47}" srcId="{3CBA3097-2E85-44F3-A188-C72D22A3F293}" destId="{9C523283-CF06-4E79-98C0-E10EDAE20D8B}" srcOrd="5" destOrd="0" parTransId="{ED1FE48D-C103-40B7-B4B2-5D9DC5E3AF43}" sibTransId="{9906360E-0737-416D-8A3C-959720E99528}"/>
    <dgm:cxn modelId="{52BABC47-8867-47D6-8B15-BD7C6D59CE4C}" type="presOf" srcId="{28DB39FB-7BA9-4C61-B0FF-808231B85251}" destId="{E13116FF-EC89-4A2C-8289-569799F2B297}" srcOrd="0" destOrd="0" presId="urn:microsoft.com/office/officeart/2005/8/layout/cycle2"/>
    <dgm:cxn modelId="{C8E44273-B6B3-41AB-90CE-E6CEF7C3AB50}" type="presOf" srcId="{EDC6F43F-F0F3-4AC4-AEE7-4086931970A8}" destId="{7BECE5B9-215F-48EA-A7AF-7C7A60D1F4B5}" srcOrd="1" destOrd="0" presId="urn:microsoft.com/office/officeart/2005/8/layout/cycle2"/>
    <dgm:cxn modelId="{8DA9B257-2E72-4F10-9130-9D46A0EE69F3}" type="presOf" srcId="{41791FCB-05E2-4A77-8555-8A20F363DA1D}" destId="{FFDF1026-C06B-4863-8021-B27784DCDB8D}" srcOrd="0" destOrd="0" presId="urn:microsoft.com/office/officeart/2005/8/layout/cycle2"/>
    <dgm:cxn modelId="{8495A77A-7C20-44FD-BF8E-E04F5927352A}" type="presOf" srcId="{93F0F177-22DB-4DF6-AEF3-24C9C632191F}" destId="{2D37F269-07C0-4E15-9F19-F0B4B13ACD25}" srcOrd="0" destOrd="0" presId="urn:microsoft.com/office/officeart/2005/8/layout/cycle2"/>
    <dgm:cxn modelId="{040FD07E-7621-40A2-849A-35319F2F275F}" type="presOf" srcId="{9906360E-0737-416D-8A3C-959720E99528}" destId="{A19A77CE-1A6F-49D6-B55B-0E42AF184AB0}" srcOrd="0" destOrd="0" presId="urn:microsoft.com/office/officeart/2005/8/layout/cycle2"/>
    <dgm:cxn modelId="{64E9D87E-29FD-4351-88E4-A94D711A0BC1}" srcId="{3CBA3097-2E85-44F3-A188-C72D22A3F293}" destId="{B08C0B0D-1632-4762-9B7E-21B43F33C5D6}" srcOrd="1" destOrd="0" parTransId="{C366E51D-DB60-4F7D-A7E8-4B6A441112C2}" sibTransId="{9EAE0BBA-56B1-4C67-A823-3A1DE85E0FFD}"/>
    <dgm:cxn modelId="{2E56508F-D854-4F6D-BB32-381E67C0A406}" type="presOf" srcId="{3CBA3097-2E85-44F3-A188-C72D22A3F293}" destId="{EC2BAF39-C65B-4C4A-801A-71AD3A27EBD4}" srcOrd="0" destOrd="0" presId="urn:microsoft.com/office/officeart/2005/8/layout/cycle2"/>
    <dgm:cxn modelId="{0A23B9BE-D643-4724-8D77-44DA2317832B}" type="presOf" srcId="{B08C0B0D-1632-4762-9B7E-21B43F33C5D6}" destId="{ABA46FC0-1857-4965-AA11-51B377B53B86}" srcOrd="0" destOrd="0" presId="urn:microsoft.com/office/officeart/2005/8/layout/cycle2"/>
    <dgm:cxn modelId="{1F0C8ADD-C9F6-4E48-8415-55825ECD6F52}" type="presOf" srcId="{EDC6F43F-F0F3-4AC4-AEE7-4086931970A8}" destId="{03851D7F-F8D8-42DB-8F40-F04D98687DE2}" srcOrd="0" destOrd="0" presId="urn:microsoft.com/office/officeart/2005/8/layout/cycle2"/>
    <dgm:cxn modelId="{9B7411E6-F049-4F00-A343-56CF80EFD43A}" srcId="{3CBA3097-2E85-44F3-A188-C72D22A3F293}" destId="{0EDC9408-EEE3-4620-B0DF-9BBE8212B7CE}" srcOrd="4" destOrd="0" parTransId="{C31ABAD4-A6B9-4B44-98B5-7A03D66274C8}" sibTransId="{EDC6F43F-F0F3-4AC4-AEE7-4086931970A8}"/>
    <dgm:cxn modelId="{403B9B8D-40EE-463A-B676-FFB7EB6A01F5}" type="presParOf" srcId="{EC2BAF39-C65B-4C4A-801A-71AD3A27EBD4}" destId="{FB6133DE-F2A0-4A27-8B01-1141BC22FC9B}" srcOrd="0" destOrd="0" presId="urn:microsoft.com/office/officeart/2005/8/layout/cycle2"/>
    <dgm:cxn modelId="{4049DE82-A1BD-4ECA-8374-0D666A6DAC7D}" type="presParOf" srcId="{EC2BAF39-C65B-4C4A-801A-71AD3A27EBD4}" destId="{2D37F269-07C0-4E15-9F19-F0B4B13ACD25}" srcOrd="1" destOrd="0" presId="urn:microsoft.com/office/officeart/2005/8/layout/cycle2"/>
    <dgm:cxn modelId="{6175157E-6846-40FC-8D70-FC0A8DCB433A}" type="presParOf" srcId="{2D37F269-07C0-4E15-9F19-F0B4B13ACD25}" destId="{58BB35D9-3F7C-4EB6-8467-49191DF38557}" srcOrd="0" destOrd="0" presId="urn:microsoft.com/office/officeart/2005/8/layout/cycle2"/>
    <dgm:cxn modelId="{9945B3D5-5282-4AF7-BCF7-DDE35EAE9F8A}" type="presParOf" srcId="{EC2BAF39-C65B-4C4A-801A-71AD3A27EBD4}" destId="{ABA46FC0-1857-4965-AA11-51B377B53B86}" srcOrd="2" destOrd="0" presId="urn:microsoft.com/office/officeart/2005/8/layout/cycle2"/>
    <dgm:cxn modelId="{0BA284E9-7464-4E54-B5A4-113B05A10F8A}" type="presParOf" srcId="{EC2BAF39-C65B-4C4A-801A-71AD3A27EBD4}" destId="{B64BB232-C535-4485-AF6B-F4CA7856C0FA}" srcOrd="3" destOrd="0" presId="urn:microsoft.com/office/officeart/2005/8/layout/cycle2"/>
    <dgm:cxn modelId="{D98EBA79-0AE0-462A-986E-BD3C02E8D8F8}" type="presParOf" srcId="{B64BB232-C535-4485-AF6B-F4CA7856C0FA}" destId="{C808C7FA-BC8C-43D9-A131-845DFBC7B1A5}" srcOrd="0" destOrd="0" presId="urn:microsoft.com/office/officeart/2005/8/layout/cycle2"/>
    <dgm:cxn modelId="{214AE356-BF13-475C-831D-D58049B9A6FB}" type="presParOf" srcId="{EC2BAF39-C65B-4C4A-801A-71AD3A27EBD4}" destId="{E13116FF-EC89-4A2C-8289-569799F2B297}" srcOrd="4" destOrd="0" presId="urn:microsoft.com/office/officeart/2005/8/layout/cycle2"/>
    <dgm:cxn modelId="{8FECA83B-50CE-4E8B-8707-5CE43EC22C91}" type="presParOf" srcId="{EC2BAF39-C65B-4C4A-801A-71AD3A27EBD4}" destId="{D30A2326-2DE7-413D-8499-CFB2DA48A303}" srcOrd="5" destOrd="0" presId="urn:microsoft.com/office/officeart/2005/8/layout/cycle2"/>
    <dgm:cxn modelId="{8A313856-1585-44AD-8201-B3D1E74DDC65}" type="presParOf" srcId="{D30A2326-2DE7-413D-8499-CFB2DA48A303}" destId="{E2499D2B-7A82-4827-BAF5-257B7EB7C064}" srcOrd="0" destOrd="0" presId="urn:microsoft.com/office/officeart/2005/8/layout/cycle2"/>
    <dgm:cxn modelId="{B68DF4DE-93CF-459E-B97B-8C4CD0EB8F28}" type="presParOf" srcId="{EC2BAF39-C65B-4C4A-801A-71AD3A27EBD4}" destId="{E6FFA707-9C7D-449B-B867-FB1235E1886F}" srcOrd="6" destOrd="0" presId="urn:microsoft.com/office/officeart/2005/8/layout/cycle2"/>
    <dgm:cxn modelId="{D4A518A9-5F53-490B-8ED9-C3F6D72F3C17}" type="presParOf" srcId="{EC2BAF39-C65B-4C4A-801A-71AD3A27EBD4}" destId="{FFDF1026-C06B-4863-8021-B27784DCDB8D}" srcOrd="7" destOrd="0" presId="urn:microsoft.com/office/officeart/2005/8/layout/cycle2"/>
    <dgm:cxn modelId="{A703348A-36A8-4ADB-AF6A-5433BC781ECE}" type="presParOf" srcId="{FFDF1026-C06B-4863-8021-B27784DCDB8D}" destId="{303ED669-A910-4528-9887-5B3A4DA5094F}" srcOrd="0" destOrd="0" presId="urn:microsoft.com/office/officeart/2005/8/layout/cycle2"/>
    <dgm:cxn modelId="{FA200D19-C31B-4CD0-AC6F-402A3BABCF0B}" type="presParOf" srcId="{EC2BAF39-C65B-4C4A-801A-71AD3A27EBD4}" destId="{56135587-9851-4CF1-90D1-7B263ECAD5F0}" srcOrd="8" destOrd="0" presId="urn:microsoft.com/office/officeart/2005/8/layout/cycle2"/>
    <dgm:cxn modelId="{DB871600-D736-451F-884E-87AAC960EB47}" type="presParOf" srcId="{EC2BAF39-C65B-4C4A-801A-71AD3A27EBD4}" destId="{03851D7F-F8D8-42DB-8F40-F04D98687DE2}" srcOrd="9" destOrd="0" presId="urn:microsoft.com/office/officeart/2005/8/layout/cycle2"/>
    <dgm:cxn modelId="{B1F8F691-B5FD-47E5-8EAC-ABF50F259C6A}" type="presParOf" srcId="{03851D7F-F8D8-42DB-8F40-F04D98687DE2}" destId="{7BECE5B9-215F-48EA-A7AF-7C7A60D1F4B5}" srcOrd="0" destOrd="0" presId="urn:microsoft.com/office/officeart/2005/8/layout/cycle2"/>
    <dgm:cxn modelId="{17D0735E-8AF5-46C5-8E18-B9122FB1E2BE}" type="presParOf" srcId="{EC2BAF39-C65B-4C4A-801A-71AD3A27EBD4}" destId="{B2701B19-0571-4FC8-8325-0DF8B3353FFE}" srcOrd="10" destOrd="0" presId="urn:microsoft.com/office/officeart/2005/8/layout/cycle2"/>
    <dgm:cxn modelId="{EC374E51-75DA-4E81-9AAC-F5183BBFEBCB}" type="presParOf" srcId="{EC2BAF39-C65B-4C4A-801A-71AD3A27EBD4}" destId="{A19A77CE-1A6F-49D6-B55B-0E42AF184AB0}" srcOrd="11" destOrd="0" presId="urn:microsoft.com/office/officeart/2005/8/layout/cycle2"/>
    <dgm:cxn modelId="{FDE920A8-574A-4CE5-8B06-0912ABB9FCD3}" type="presParOf" srcId="{A19A77CE-1A6F-49D6-B55B-0E42AF184AB0}" destId="{679542F3-C471-4575-97C8-55C0599F34A3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D557FF-6A50-4816-B2E9-1D06638FF287}" type="doc">
      <dgm:prSet loTypeId="urn:microsoft.com/office/officeart/2005/8/layout/target3" loCatId="relationship" qsTypeId="urn:microsoft.com/office/officeart/2005/8/quickstyle/3d1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BE83EB18-1517-475F-8EBA-82669FBD3F20}">
      <dgm:prSet/>
      <dgm:spPr/>
      <dgm:t>
        <a:bodyPr/>
        <a:lstStyle/>
        <a:p>
          <a:r>
            <a:rPr lang="en-US" b="1" i="0" dirty="0"/>
            <a:t>PROJECT DESCRIPTION</a:t>
          </a:r>
          <a:endParaRPr lang="en-IN" dirty="0"/>
        </a:p>
      </dgm:t>
    </dgm:pt>
    <dgm:pt modelId="{CA97CC3E-0AE6-4214-B877-E67EB43A1E57}" type="parTrans" cxnId="{5040BAB2-3DAF-474F-8BFF-04D50141E65A}">
      <dgm:prSet/>
      <dgm:spPr/>
      <dgm:t>
        <a:bodyPr/>
        <a:lstStyle/>
        <a:p>
          <a:endParaRPr lang="en-IN"/>
        </a:p>
      </dgm:t>
    </dgm:pt>
    <dgm:pt modelId="{B1E425EE-2047-4820-9E8C-1AD49FDCCE54}" type="sibTrans" cxnId="{5040BAB2-3DAF-474F-8BFF-04D50141E65A}">
      <dgm:prSet/>
      <dgm:spPr/>
      <dgm:t>
        <a:bodyPr/>
        <a:lstStyle/>
        <a:p>
          <a:endParaRPr lang="en-IN"/>
        </a:p>
      </dgm:t>
    </dgm:pt>
    <dgm:pt modelId="{68AA038A-AED0-4567-9AF1-92A7FDBA0286}" type="pres">
      <dgm:prSet presAssocID="{3ED557FF-6A50-4816-B2E9-1D06638FF287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3D72E834-D1A5-4EBC-8EC2-2B14D46AC823}" type="pres">
      <dgm:prSet presAssocID="{BE83EB18-1517-475F-8EBA-82669FBD3F20}" presName="circle1" presStyleLbl="node1" presStyleIdx="0" presStyleCnt="1"/>
      <dgm:spPr/>
    </dgm:pt>
    <dgm:pt modelId="{04392208-AE71-4CE7-BE5D-D57A343D7E54}" type="pres">
      <dgm:prSet presAssocID="{BE83EB18-1517-475F-8EBA-82669FBD3F20}" presName="space" presStyleCnt="0"/>
      <dgm:spPr/>
    </dgm:pt>
    <dgm:pt modelId="{B3059587-0D4B-4828-9D74-552DBA767E79}" type="pres">
      <dgm:prSet presAssocID="{BE83EB18-1517-475F-8EBA-82669FBD3F20}" presName="rect1" presStyleLbl="alignAcc1" presStyleIdx="0" presStyleCnt="1"/>
      <dgm:spPr/>
    </dgm:pt>
    <dgm:pt modelId="{9BDFFC11-9B97-42DE-A562-7B378A7F3A75}" type="pres">
      <dgm:prSet presAssocID="{BE83EB18-1517-475F-8EBA-82669FBD3F20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1FBD7F53-F5FA-498F-872E-C9B38D980B3C}" type="presOf" srcId="{BE83EB18-1517-475F-8EBA-82669FBD3F20}" destId="{9BDFFC11-9B97-42DE-A562-7B378A7F3A75}" srcOrd="1" destOrd="0" presId="urn:microsoft.com/office/officeart/2005/8/layout/target3"/>
    <dgm:cxn modelId="{5040BAB2-3DAF-474F-8BFF-04D50141E65A}" srcId="{3ED557FF-6A50-4816-B2E9-1D06638FF287}" destId="{BE83EB18-1517-475F-8EBA-82669FBD3F20}" srcOrd="0" destOrd="0" parTransId="{CA97CC3E-0AE6-4214-B877-E67EB43A1E57}" sibTransId="{B1E425EE-2047-4820-9E8C-1AD49FDCCE54}"/>
    <dgm:cxn modelId="{D02662BF-C625-4547-B3CC-C6F5E929CD44}" type="presOf" srcId="{3ED557FF-6A50-4816-B2E9-1D06638FF287}" destId="{68AA038A-AED0-4567-9AF1-92A7FDBA0286}" srcOrd="0" destOrd="0" presId="urn:microsoft.com/office/officeart/2005/8/layout/target3"/>
    <dgm:cxn modelId="{837937DF-9B40-4871-B0C0-403CC525FCD2}" type="presOf" srcId="{BE83EB18-1517-475F-8EBA-82669FBD3F20}" destId="{B3059587-0D4B-4828-9D74-552DBA767E79}" srcOrd="0" destOrd="0" presId="urn:microsoft.com/office/officeart/2005/8/layout/target3"/>
    <dgm:cxn modelId="{985C116E-C1DD-4115-A247-C49175E68185}" type="presParOf" srcId="{68AA038A-AED0-4567-9AF1-92A7FDBA0286}" destId="{3D72E834-D1A5-4EBC-8EC2-2B14D46AC823}" srcOrd="0" destOrd="0" presId="urn:microsoft.com/office/officeart/2005/8/layout/target3"/>
    <dgm:cxn modelId="{B8D17D55-1101-4C98-91B2-9016C69ACE14}" type="presParOf" srcId="{68AA038A-AED0-4567-9AF1-92A7FDBA0286}" destId="{04392208-AE71-4CE7-BE5D-D57A343D7E54}" srcOrd="1" destOrd="0" presId="urn:microsoft.com/office/officeart/2005/8/layout/target3"/>
    <dgm:cxn modelId="{A2F60737-5383-413D-9E49-BF44B9237B13}" type="presParOf" srcId="{68AA038A-AED0-4567-9AF1-92A7FDBA0286}" destId="{B3059587-0D4B-4828-9D74-552DBA767E79}" srcOrd="2" destOrd="0" presId="urn:microsoft.com/office/officeart/2005/8/layout/target3"/>
    <dgm:cxn modelId="{1C98BDDE-153D-4E74-AD25-65267C9C78CA}" type="presParOf" srcId="{68AA038A-AED0-4567-9AF1-92A7FDBA0286}" destId="{9BDFFC11-9B97-42DE-A562-7B378A7F3A75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E537E04-DC5F-4024-B6F9-E972843C8BF0}" type="doc">
      <dgm:prSet loTypeId="urn:microsoft.com/office/officeart/2005/8/layout/target3" loCatId="relationship" qsTypeId="urn:microsoft.com/office/officeart/2005/8/quickstyle/3d2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F2AD7F74-29CE-408E-BAAA-BB5E4B13FA1C}">
      <dgm:prSet/>
      <dgm:spPr/>
      <dgm:t>
        <a:bodyPr/>
        <a:lstStyle/>
        <a:p>
          <a:r>
            <a:rPr lang="en-US"/>
            <a:t>HR ANALYTICS IS THE KEY TO UNLOCKING THE POTENTIAL OF THE WORKFORCE BY LEVERAGING DATA-DRIVEN INSIGHTS TIO MAKE BETTER DECISIONS , IMPROVE EMPLOYEE ENGAGEMENT .</a:t>
          </a:r>
          <a:endParaRPr lang="en-IN"/>
        </a:p>
      </dgm:t>
    </dgm:pt>
    <dgm:pt modelId="{F3BCB229-A354-485F-91D8-B561F365ECEB}" type="parTrans" cxnId="{883FFCE2-A603-403D-A0F8-80505283262E}">
      <dgm:prSet/>
      <dgm:spPr/>
      <dgm:t>
        <a:bodyPr/>
        <a:lstStyle/>
        <a:p>
          <a:endParaRPr lang="en-IN"/>
        </a:p>
      </dgm:t>
    </dgm:pt>
    <dgm:pt modelId="{0D5AA2A9-7A54-4849-B67B-9E12901ADD80}" type="sibTrans" cxnId="{883FFCE2-A603-403D-A0F8-80505283262E}">
      <dgm:prSet/>
      <dgm:spPr/>
      <dgm:t>
        <a:bodyPr/>
        <a:lstStyle/>
        <a:p>
          <a:endParaRPr lang="en-IN"/>
        </a:p>
      </dgm:t>
    </dgm:pt>
    <dgm:pt modelId="{40F411A2-1045-4D75-BE3B-EA6C4C38C8DD}">
      <dgm:prSet/>
      <dgm:spPr/>
      <dgm:t>
        <a:bodyPr/>
        <a:lstStyle/>
        <a:p>
          <a:r>
            <a:rPr lang="en-US"/>
            <a:t>IN THE PROJECT WE ANALYSE  THE COMPANY’S HIRING PROCESS DATA , IT IS A CRUCIAL FUCTION OF ANY COMPANY TO UDERSTAND THE TRENDS SUCH AS NUMBER OF REJECTION’S INTERVIEW’S ,JOB TYPES AND VACANCIES TO PROVIDE VALUABLE INSIGHTS FOR THE HIRING DEPARTMENT.</a:t>
          </a:r>
          <a:endParaRPr lang="en-IN"/>
        </a:p>
      </dgm:t>
    </dgm:pt>
    <dgm:pt modelId="{F2423AF0-D8A9-4C05-8142-F3D9FF2458D7}" type="parTrans" cxnId="{63F9080A-190C-4E01-A833-4F979E8DDB90}">
      <dgm:prSet/>
      <dgm:spPr/>
      <dgm:t>
        <a:bodyPr/>
        <a:lstStyle/>
        <a:p>
          <a:endParaRPr lang="en-IN"/>
        </a:p>
      </dgm:t>
    </dgm:pt>
    <dgm:pt modelId="{39F9EC4D-83B2-4713-AFDE-B1BF3A423A49}" type="sibTrans" cxnId="{63F9080A-190C-4E01-A833-4F979E8DDB90}">
      <dgm:prSet/>
      <dgm:spPr/>
      <dgm:t>
        <a:bodyPr/>
        <a:lstStyle/>
        <a:p>
          <a:endParaRPr lang="en-IN"/>
        </a:p>
      </dgm:t>
    </dgm:pt>
    <dgm:pt modelId="{6776C44E-3C13-4541-90EB-6EEC35D57B42}">
      <dgm:prSet/>
      <dgm:spPr/>
      <dgm:t>
        <a:bodyPr/>
        <a:lstStyle/>
        <a:p>
          <a:r>
            <a:rPr lang="en-US"/>
            <a:t>AS , AN DATA ANALYST I HAVE A DATASET CONTAINIG RECORDS OF PREVIOUS HIRES . MY JOB IS TO ANALYSE THIS DATA AND CAN ANSWER CERTAIN QUESTIONS THAT CAN HELP THE COMPANY IMPROVE THEIR HIRING PROCESS.</a:t>
          </a:r>
          <a:endParaRPr lang="en-IN"/>
        </a:p>
      </dgm:t>
    </dgm:pt>
    <dgm:pt modelId="{5D955206-1FAD-4052-8805-34A1F4AA11D4}" type="parTrans" cxnId="{DF5371E8-1448-4761-87FC-80B749EDA9A4}">
      <dgm:prSet/>
      <dgm:spPr/>
      <dgm:t>
        <a:bodyPr/>
        <a:lstStyle/>
        <a:p>
          <a:endParaRPr lang="en-IN"/>
        </a:p>
      </dgm:t>
    </dgm:pt>
    <dgm:pt modelId="{DA09CB25-422D-494F-9DEF-8D34F8D8F815}" type="sibTrans" cxnId="{DF5371E8-1448-4761-87FC-80B749EDA9A4}">
      <dgm:prSet/>
      <dgm:spPr/>
      <dgm:t>
        <a:bodyPr/>
        <a:lstStyle/>
        <a:p>
          <a:endParaRPr lang="en-IN"/>
        </a:p>
      </dgm:t>
    </dgm:pt>
    <dgm:pt modelId="{4B69E8C7-1F0F-4AEB-B97A-33DB6B3F63A8}" type="pres">
      <dgm:prSet presAssocID="{2E537E04-DC5F-4024-B6F9-E972843C8BF0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CB2186DC-CB51-419F-B6C7-FDA080968A49}" type="pres">
      <dgm:prSet presAssocID="{F2AD7F74-29CE-408E-BAAA-BB5E4B13FA1C}" presName="circle1" presStyleLbl="node1" presStyleIdx="0" presStyleCnt="3"/>
      <dgm:spPr/>
    </dgm:pt>
    <dgm:pt modelId="{C5F5E79D-D552-4F39-9D76-479A3C053521}" type="pres">
      <dgm:prSet presAssocID="{F2AD7F74-29CE-408E-BAAA-BB5E4B13FA1C}" presName="space" presStyleCnt="0"/>
      <dgm:spPr/>
    </dgm:pt>
    <dgm:pt modelId="{A345C88F-4B68-41A0-BD08-098A4BFECB82}" type="pres">
      <dgm:prSet presAssocID="{F2AD7F74-29CE-408E-BAAA-BB5E4B13FA1C}" presName="rect1" presStyleLbl="alignAcc1" presStyleIdx="0" presStyleCnt="3"/>
      <dgm:spPr/>
    </dgm:pt>
    <dgm:pt modelId="{1A3C65BC-51B6-4E59-AC41-94128E392521}" type="pres">
      <dgm:prSet presAssocID="{40F411A2-1045-4D75-BE3B-EA6C4C38C8DD}" presName="vertSpace2" presStyleLbl="node1" presStyleIdx="0" presStyleCnt="3"/>
      <dgm:spPr/>
    </dgm:pt>
    <dgm:pt modelId="{12250B1E-399C-48CB-B1B9-248DD92E9549}" type="pres">
      <dgm:prSet presAssocID="{40F411A2-1045-4D75-BE3B-EA6C4C38C8DD}" presName="circle2" presStyleLbl="node1" presStyleIdx="1" presStyleCnt="3"/>
      <dgm:spPr/>
    </dgm:pt>
    <dgm:pt modelId="{FD732D69-64F7-4880-B53C-EA3148996795}" type="pres">
      <dgm:prSet presAssocID="{40F411A2-1045-4D75-BE3B-EA6C4C38C8DD}" presName="rect2" presStyleLbl="alignAcc1" presStyleIdx="1" presStyleCnt="3"/>
      <dgm:spPr/>
    </dgm:pt>
    <dgm:pt modelId="{403D026A-E49A-4A5F-B38E-187635877A3C}" type="pres">
      <dgm:prSet presAssocID="{6776C44E-3C13-4541-90EB-6EEC35D57B42}" presName="vertSpace3" presStyleLbl="node1" presStyleIdx="1" presStyleCnt="3"/>
      <dgm:spPr/>
    </dgm:pt>
    <dgm:pt modelId="{5B84D8C8-B5E4-4501-A1C2-A14AA27803F2}" type="pres">
      <dgm:prSet presAssocID="{6776C44E-3C13-4541-90EB-6EEC35D57B42}" presName="circle3" presStyleLbl="node1" presStyleIdx="2" presStyleCnt="3"/>
      <dgm:spPr/>
    </dgm:pt>
    <dgm:pt modelId="{0E7B0A5B-1167-4879-A422-72455DDA6822}" type="pres">
      <dgm:prSet presAssocID="{6776C44E-3C13-4541-90EB-6EEC35D57B42}" presName="rect3" presStyleLbl="alignAcc1" presStyleIdx="2" presStyleCnt="3"/>
      <dgm:spPr/>
    </dgm:pt>
    <dgm:pt modelId="{8EB4125D-CFEB-42CB-88DF-A89A2A2D455F}" type="pres">
      <dgm:prSet presAssocID="{F2AD7F74-29CE-408E-BAAA-BB5E4B13FA1C}" presName="rect1ParTxNoCh" presStyleLbl="alignAcc1" presStyleIdx="2" presStyleCnt="3">
        <dgm:presLayoutVars>
          <dgm:chMax val="1"/>
          <dgm:bulletEnabled val="1"/>
        </dgm:presLayoutVars>
      </dgm:prSet>
      <dgm:spPr/>
    </dgm:pt>
    <dgm:pt modelId="{6D99FB3B-29ED-48DB-877F-375B1A9221C5}" type="pres">
      <dgm:prSet presAssocID="{40F411A2-1045-4D75-BE3B-EA6C4C38C8DD}" presName="rect2ParTxNoCh" presStyleLbl="alignAcc1" presStyleIdx="2" presStyleCnt="3">
        <dgm:presLayoutVars>
          <dgm:chMax val="1"/>
          <dgm:bulletEnabled val="1"/>
        </dgm:presLayoutVars>
      </dgm:prSet>
      <dgm:spPr/>
    </dgm:pt>
    <dgm:pt modelId="{0062422D-4DEC-472F-96C6-777C7B4D7EF5}" type="pres">
      <dgm:prSet presAssocID="{6776C44E-3C13-4541-90EB-6EEC35D57B42}" presName="rect3ParTxNoCh" presStyleLbl="alignAcc1" presStyleIdx="2" presStyleCnt="3">
        <dgm:presLayoutVars>
          <dgm:chMax val="1"/>
          <dgm:bulletEnabled val="1"/>
        </dgm:presLayoutVars>
      </dgm:prSet>
      <dgm:spPr/>
    </dgm:pt>
  </dgm:ptLst>
  <dgm:cxnLst>
    <dgm:cxn modelId="{30D1DA00-46EA-4315-910B-7BB1B4AD720D}" type="presOf" srcId="{6776C44E-3C13-4541-90EB-6EEC35D57B42}" destId="{0062422D-4DEC-472F-96C6-777C7B4D7EF5}" srcOrd="1" destOrd="0" presId="urn:microsoft.com/office/officeart/2005/8/layout/target3"/>
    <dgm:cxn modelId="{63F9080A-190C-4E01-A833-4F979E8DDB90}" srcId="{2E537E04-DC5F-4024-B6F9-E972843C8BF0}" destId="{40F411A2-1045-4D75-BE3B-EA6C4C38C8DD}" srcOrd="1" destOrd="0" parTransId="{F2423AF0-D8A9-4C05-8142-F3D9FF2458D7}" sibTransId="{39F9EC4D-83B2-4713-AFDE-B1BF3A423A49}"/>
    <dgm:cxn modelId="{EB218917-4AC7-44B5-A4AA-B3F5AAC3937F}" type="presOf" srcId="{2E537E04-DC5F-4024-B6F9-E972843C8BF0}" destId="{4B69E8C7-1F0F-4AEB-B97A-33DB6B3F63A8}" srcOrd="0" destOrd="0" presId="urn:microsoft.com/office/officeart/2005/8/layout/target3"/>
    <dgm:cxn modelId="{BC601267-C32A-4486-A362-844A68E8C442}" type="presOf" srcId="{6776C44E-3C13-4541-90EB-6EEC35D57B42}" destId="{0E7B0A5B-1167-4879-A422-72455DDA6822}" srcOrd="0" destOrd="0" presId="urn:microsoft.com/office/officeart/2005/8/layout/target3"/>
    <dgm:cxn modelId="{618F3792-BFE1-4DC3-8038-B350962881ED}" type="presOf" srcId="{F2AD7F74-29CE-408E-BAAA-BB5E4B13FA1C}" destId="{A345C88F-4B68-41A0-BD08-098A4BFECB82}" srcOrd="0" destOrd="0" presId="urn:microsoft.com/office/officeart/2005/8/layout/target3"/>
    <dgm:cxn modelId="{9E69559E-6D05-4154-A8CB-5C19D93ECA02}" type="presOf" srcId="{40F411A2-1045-4D75-BE3B-EA6C4C38C8DD}" destId="{6D99FB3B-29ED-48DB-877F-375B1A9221C5}" srcOrd="1" destOrd="0" presId="urn:microsoft.com/office/officeart/2005/8/layout/target3"/>
    <dgm:cxn modelId="{883FFCE2-A603-403D-A0F8-80505283262E}" srcId="{2E537E04-DC5F-4024-B6F9-E972843C8BF0}" destId="{F2AD7F74-29CE-408E-BAAA-BB5E4B13FA1C}" srcOrd="0" destOrd="0" parTransId="{F3BCB229-A354-485F-91D8-B561F365ECEB}" sibTransId="{0D5AA2A9-7A54-4849-B67B-9E12901ADD80}"/>
    <dgm:cxn modelId="{DF5371E8-1448-4761-87FC-80B749EDA9A4}" srcId="{2E537E04-DC5F-4024-B6F9-E972843C8BF0}" destId="{6776C44E-3C13-4541-90EB-6EEC35D57B42}" srcOrd="2" destOrd="0" parTransId="{5D955206-1FAD-4052-8805-34A1F4AA11D4}" sibTransId="{DA09CB25-422D-494F-9DEF-8D34F8D8F815}"/>
    <dgm:cxn modelId="{CB91C2F8-66BD-437B-8B4C-10A38A285CFD}" type="presOf" srcId="{40F411A2-1045-4D75-BE3B-EA6C4C38C8DD}" destId="{FD732D69-64F7-4880-B53C-EA3148996795}" srcOrd="0" destOrd="0" presId="urn:microsoft.com/office/officeart/2005/8/layout/target3"/>
    <dgm:cxn modelId="{F20FDDFE-D06F-442A-8E8E-2AEE36395BA0}" type="presOf" srcId="{F2AD7F74-29CE-408E-BAAA-BB5E4B13FA1C}" destId="{8EB4125D-CFEB-42CB-88DF-A89A2A2D455F}" srcOrd="1" destOrd="0" presId="urn:microsoft.com/office/officeart/2005/8/layout/target3"/>
    <dgm:cxn modelId="{96894823-C836-4EE6-A128-EFFF6D2B2BC2}" type="presParOf" srcId="{4B69E8C7-1F0F-4AEB-B97A-33DB6B3F63A8}" destId="{CB2186DC-CB51-419F-B6C7-FDA080968A49}" srcOrd="0" destOrd="0" presId="urn:microsoft.com/office/officeart/2005/8/layout/target3"/>
    <dgm:cxn modelId="{20A2A61A-4750-46C8-8E03-EED50FF4AB0A}" type="presParOf" srcId="{4B69E8C7-1F0F-4AEB-B97A-33DB6B3F63A8}" destId="{C5F5E79D-D552-4F39-9D76-479A3C053521}" srcOrd="1" destOrd="0" presId="urn:microsoft.com/office/officeart/2005/8/layout/target3"/>
    <dgm:cxn modelId="{B16D35B4-7D8B-4374-A8A0-DB18655168BF}" type="presParOf" srcId="{4B69E8C7-1F0F-4AEB-B97A-33DB6B3F63A8}" destId="{A345C88F-4B68-41A0-BD08-098A4BFECB82}" srcOrd="2" destOrd="0" presId="urn:microsoft.com/office/officeart/2005/8/layout/target3"/>
    <dgm:cxn modelId="{1B345296-65A7-4EF1-AAED-3E55968211EE}" type="presParOf" srcId="{4B69E8C7-1F0F-4AEB-B97A-33DB6B3F63A8}" destId="{1A3C65BC-51B6-4E59-AC41-94128E392521}" srcOrd="3" destOrd="0" presId="urn:microsoft.com/office/officeart/2005/8/layout/target3"/>
    <dgm:cxn modelId="{7145CA7A-3BBA-4373-9429-16B95771474B}" type="presParOf" srcId="{4B69E8C7-1F0F-4AEB-B97A-33DB6B3F63A8}" destId="{12250B1E-399C-48CB-B1B9-248DD92E9549}" srcOrd="4" destOrd="0" presId="urn:microsoft.com/office/officeart/2005/8/layout/target3"/>
    <dgm:cxn modelId="{2E30F5BF-6A78-4826-B7CB-D8336D6AFD8A}" type="presParOf" srcId="{4B69E8C7-1F0F-4AEB-B97A-33DB6B3F63A8}" destId="{FD732D69-64F7-4880-B53C-EA3148996795}" srcOrd="5" destOrd="0" presId="urn:microsoft.com/office/officeart/2005/8/layout/target3"/>
    <dgm:cxn modelId="{2542E95C-7747-49C3-B690-171E1E28658D}" type="presParOf" srcId="{4B69E8C7-1F0F-4AEB-B97A-33DB6B3F63A8}" destId="{403D026A-E49A-4A5F-B38E-187635877A3C}" srcOrd="6" destOrd="0" presId="urn:microsoft.com/office/officeart/2005/8/layout/target3"/>
    <dgm:cxn modelId="{883B57CF-B18B-4046-BADE-29F70AB0C5B1}" type="presParOf" srcId="{4B69E8C7-1F0F-4AEB-B97A-33DB6B3F63A8}" destId="{5B84D8C8-B5E4-4501-A1C2-A14AA27803F2}" srcOrd="7" destOrd="0" presId="urn:microsoft.com/office/officeart/2005/8/layout/target3"/>
    <dgm:cxn modelId="{8DBAFE26-5544-4A1D-8B74-D61F761D4ADD}" type="presParOf" srcId="{4B69E8C7-1F0F-4AEB-B97A-33DB6B3F63A8}" destId="{0E7B0A5B-1167-4879-A422-72455DDA6822}" srcOrd="8" destOrd="0" presId="urn:microsoft.com/office/officeart/2005/8/layout/target3"/>
    <dgm:cxn modelId="{6802B17F-CE97-42D5-BE52-C118D520BB6E}" type="presParOf" srcId="{4B69E8C7-1F0F-4AEB-B97A-33DB6B3F63A8}" destId="{8EB4125D-CFEB-42CB-88DF-A89A2A2D455F}" srcOrd="9" destOrd="0" presId="urn:microsoft.com/office/officeart/2005/8/layout/target3"/>
    <dgm:cxn modelId="{6A57A226-895B-4D1F-8D9F-B50930416031}" type="presParOf" srcId="{4B69E8C7-1F0F-4AEB-B97A-33DB6B3F63A8}" destId="{6D99FB3B-29ED-48DB-877F-375B1A9221C5}" srcOrd="10" destOrd="0" presId="urn:microsoft.com/office/officeart/2005/8/layout/target3"/>
    <dgm:cxn modelId="{10402FD6-CCA4-4523-B032-F30E5048A332}" type="presParOf" srcId="{4B69E8C7-1F0F-4AEB-B97A-33DB6B3F63A8}" destId="{0062422D-4DEC-472F-96C6-777C7B4D7EF5}" srcOrd="11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A8E62E4-118B-43E8-BAB0-84AE6249151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DC17BC7B-F57E-42BB-B1B6-6E77DC5D0FD4}">
      <dgm:prSet/>
      <dgm:spPr/>
      <dgm:t>
        <a:bodyPr/>
        <a:lstStyle/>
        <a:p>
          <a:r>
            <a:rPr lang="en-US" b="1" i="0" dirty="0"/>
            <a:t>APPROACH TO THE PROJECT</a:t>
          </a:r>
          <a:endParaRPr lang="en-IN" dirty="0"/>
        </a:p>
      </dgm:t>
    </dgm:pt>
    <dgm:pt modelId="{6D62DFDC-D6C3-4BB9-BFD1-A19EBCFE3B03}" type="parTrans" cxnId="{088D2225-03F4-4E02-A324-1FD7B6431D79}">
      <dgm:prSet/>
      <dgm:spPr/>
      <dgm:t>
        <a:bodyPr/>
        <a:lstStyle/>
        <a:p>
          <a:endParaRPr lang="en-IN"/>
        </a:p>
      </dgm:t>
    </dgm:pt>
    <dgm:pt modelId="{23757123-BF95-4354-B76B-C43842B304ED}" type="sibTrans" cxnId="{088D2225-03F4-4E02-A324-1FD7B6431D79}">
      <dgm:prSet/>
      <dgm:spPr/>
      <dgm:t>
        <a:bodyPr/>
        <a:lstStyle/>
        <a:p>
          <a:endParaRPr lang="en-IN"/>
        </a:p>
      </dgm:t>
    </dgm:pt>
    <dgm:pt modelId="{E268F746-5C60-4440-A21D-C36665DB68EB}" type="pres">
      <dgm:prSet presAssocID="{AA8E62E4-118B-43E8-BAB0-84AE62491512}" presName="linear" presStyleCnt="0">
        <dgm:presLayoutVars>
          <dgm:animLvl val="lvl"/>
          <dgm:resizeHandles val="exact"/>
        </dgm:presLayoutVars>
      </dgm:prSet>
      <dgm:spPr/>
    </dgm:pt>
    <dgm:pt modelId="{B8DD1CDA-6C22-417D-B6B0-BDFE21DF205E}" type="pres">
      <dgm:prSet presAssocID="{DC17BC7B-F57E-42BB-B1B6-6E77DC5D0FD4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088D2225-03F4-4E02-A324-1FD7B6431D79}" srcId="{AA8E62E4-118B-43E8-BAB0-84AE62491512}" destId="{DC17BC7B-F57E-42BB-B1B6-6E77DC5D0FD4}" srcOrd="0" destOrd="0" parTransId="{6D62DFDC-D6C3-4BB9-BFD1-A19EBCFE3B03}" sibTransId="{23757123-BF95-4354-B76B-C43842B304ED}"/>
    <dgm:cxn modelId="{901BE43A-C7F0-470A-880E-CCC967245659}" type="presOf" srcId="{DC17BC7B-F57E-42BB-B1B6-6E77DC5D0FD4}" destId="{B8DD1CDA-6C22-417D-B6B0-BDFE21DF205E}" srcOrd="0" destOrd="0" presId="urn:microsoft.com/office/officeart/2005/8/layout/vList2"/>
    <dgm:cxn modelId="{D54CA490-ACC2-426D-93AB-5BDC2555B757}" type="presOf" srcId="{AA8E62E4-118B-43E8-BAB0-84AE62491512}" destId="{E268F746-5C60-4440-A21D-C36665DB68EB}" srcOrd="0" destOrd="0" presId="urn:microsoft.com/office/officeart/2005/8/layout/vList2"/>
    <dgm:cxn modelId="{C8C88110-5B5A-47C1-8D49-5EAB5B499409}" type="presParOf" srcId="{E268F746-5C60-4440-A21D-C36665DB68EB}" destId="{B8DD1CDA-6C22-417D-B6B0-BDFE21DF205E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5D6906F-52D9-4723-816E-8A55232FCA4E}" type="doc">
      <dgm:prSet loTypeId="urn:microsoft.com/office/officeart/2005/8/layout/hProcess11" loCatId="process" qsTypeId="urn:microsoft.com/office/officeart/2005/8/quickstyle/3d3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8DFB3737-F4EF-4B13-9C3F-17FCF1C5CAF1}">
      <dgm:prSet/>
      <dgm:spPr/>
      <dgm:t>
        <a:bodyPr/>
        <a:lstStyle/>
        <a:p>
          <a:r>
            <a:rPr lang="en-US"/>
            <a:t>THE DATA WE ACQUIRED FROM THE COMPANY WAS IN THE EXCEL FORMAT WHICH WAS EASY  TO CLEAN AND MANIPULATE THE DATA AND GET OUR FAVOURED OUTCOMES FROM THE LARGE DATA . </a:t>
          </a:r>
          <a:endParaRPr lang="en-IN"/>
        </a:p>
      </dgm:t>
    </dgm:pt>
    <dgm:pt modelId="{CCB64600-F559-4A12-AF01-3490CD0EBBFC}" type="parTrans" cxnId="{490B8DF9-BEE5-4BDB-8096-9576DD081BB5}">
      <dgm:prSet/>
      <dgm:spPr/>
      <dgm:t>
        <a:bodyPr/>
        <a:lstStyle/>
        <a:p>
          <a:endParaRPr lang="en-IN"/>
        </a:p>
      </dgm:t>
    </dgm:pt>
    <dgm:pt modelId="{77BEFC28-2BA8-45FD-BBD3-3ED857DB60F1}" type="sibTrans" cxnId="{490B8DF9-BEE5-4BDB-8096-9576DD081BB5}">
      <dgm:prSet/>
      <dgm:spPr/>
      <dgm:t>
        <a:bodyPr/>
        <a:lstStyle/>
        <a:p>
          <a:endParaRPr lang="en-IN"/>
        </a:p>
      </dgm:t>
    </dgm:pt>
    <dgm:pt modelId="{644E5B8B-0A9A-47C2-BC17-E6180F7A41DD}">
      <dgm:prSet/>
      <dgm:spPr/>
      <dgm:t>
        <a:bodyPr/>
        <a:lstStyle/>
        <a:p>
          <a:r>
            <a:rPr lang="en-US"/>
            <a:t>IN THE PROJECT WE HANDELED THE MISSING DATA , CLUBBING OF COLUMNS ,DETECTED  THE OUTLIER’S   AND  REMOVED THEM .</a:t>
          </a:r>
          <a:endParaRPr lang="en-IN"/>
        </a:p>
      </dgm:t>
    </dgm:pt>
    <dgm:pt modelId="{3484439B-8FFC-4DD8-9ED8-7C9959112A32}" type="parTrans" cxnId="{7920EFC1-1715-4EA6-90F5-869802FAD625}">
      <dgm:prSet/>
      <dgm:spPr/>
      <dgm:t>
        <a:bodyPr/>
        <a:lstStyle/>
        <a:p>
          <a:endParaRPr lang="en-IN"/>
        </a:p>
      </dgm:t>
    </dgm:pt>
    <dgm:pt modelId="{69513362-F49A-4142-B33A-78941B8F5BE7}" type="sibTrans" cxnId="{7920EFC1-1715-4EA6-90F5-869802FAD625}">
      <dgm:prSet/>
      <dgm:spPr/>
      <dgm:t>
        <a:bodyPr/>
        <a:lstStyle/>
        <a:p>
          <a:endParaRPr lang="en-IN"/>
        </a:p>
      </dgm:t>
    </dgm:pt>
    <dgm:pt modelId="{C4459B19-1060-45F9-8545-54E6719F77D7}">
      <dgm:prSet/>
      <dgm:spPr/>
      <dgm:t>
        <a:bodyPr/>
        <a:lstStyle/>
        <a:p>
          <a:r>
            <a:rPr lang="en-US"/>
            <a:t>TO GET THE INSIGHTS I USED MS-EXCEL PIVOT TABLES TO GET THE REPORT COMPLETED AND PERFORMED SOME OF THE ADVANCE FILTERING TECHNIQUES OF EXCEL .</a:t>
          </a:r>
          <a:endParaRPr lang="en-IN"/>
        </a:p>
      </dgm:t>
    </dgm:pt>
    <dgm:pt modelId="{A14D5A31-9DB0-4B85-845F-CC7F0CFB272C}" type="parTrans" cxnId="{80A44BF2-A436-4A8E-840C-DDFE35C547E2}">
      <dgm:prSet/>
      <dgm:spPr/>
      <dgm:t>
        <a:bodyPr/>
        <a:lstStyle/>
        <a:p>
          <a:endParaRPr lang="en-IN"/>
        </a:p>
      </dgm:t>
    </dgm:pt>
    <dgm:pt modelId="{BC5C9E3A-5326-482C-8FA7-D7F8891EFC9B}" type="sibTrans" cxnId="{80A44BF2-A436-4A8E-840C-DDFE35C547E2}">
      <dgm:prSet/>
      <dgm:spPr/>
      <dgm:t>
        <a:bodyPr/>
        <a:lstStyle/>
        <a:p>
          <a:endParaRPr lang="en-IN"/>
        </a:p>
      </dgm:t>
    </dgm:pt>
    <dgm:pt modelId="{7EA28E0A-4051-49BC-977E-C59D0E0FBF3F}">
      <dgm:prSet/>
      <dgm:spPr/>
      <dgm:t>
        <a:bodyPr/>
        <a:lstStyle/>
        <a:p>
          <a:r>
            <a:rPr lang="en-US"/>
            <a:t>INSERTED VARIOUS TYPES OF VISUALISATIONS CHARTS LIKE PIE CHART , COLUMN CHART AND THE LINE CHART ACCORDING TO THE USAGE .</a:t>
          </a:r>
          <a:endParaRPr lang="en-IN"/>
        </a:p>
      </dgm:t>
    </dgm:pt>
    <dgm:pt modelId="{AF621F57-FD31-44A5-AA20-4A8C1B99EFE2}" type="parTrans" cxnId="{F0097658-3A1E-4F55-856B-C195F1131CF2}">
      <dgm:prSet/>
      <dgm:spPr/>
      <dgm:t>
        <a:bodyPr/>
        <a:lstStyle/>
        <a:p>
          <a:endParaRPr lang="en-IN"/>
        </a:p>
      </dgm:t>
    </dgm:pt>
    <dgm:pt modelId="{726CF823-1A8C-49FF-AC31-09DCF7AB4597}" type="sibTrans" cxnId="{F0097658-3A1E-4F55-856B-C195F1131CF2}">
      <dgm:prSet/>
      <dgm:spPr/>
      <dgm:t>
        <a:bodyPr/>
        <a:lstStyle/>
        <a:p>
          <a:endParaRPr lang="en-IN"/>
        </a:p>
      </dgm:t>
    </dgm:pt>
    <dgm:pt modelId="{7C7A4E74-D972-46AF-94C6-5B5D4BB184BD}" type="pres">
      <dgm:prSet presAssocID="{A5D6906F-52D9-4723-816E-8A55232FCA4E}" presName="Name0" presStyleCnt="0">
        <dgm:presLayoutVars>
          <dgm:dir/>
          <dgm:resizeHandles val="exact"/>
        </dgm:presLayoutVars>
      </dgm:prSet>
      <dgm:spPr/>
    </dgm:pt>
    <dgm:pt modelId="{DE0ADB7C-FBE7-4B82-A091-7D296DF4C2F6}" type="pres">
      <dgm:prSet presAssocID="{A5D6906F-52D9-4723-816E-8A55232FCA4E}" presName="arrow" presStyleLbl="bgShp" presStyleIdx="0" presStyleCnt="1"/>
      <dgm:spPr/>
    </dgm:pt>
    <dgm:pt modelId="{93A751FA-5EA7-4B85-921F-4E11DB03D317}" type="pres">
      <dgm:prSet presAssocID="{A5D6906F-52D9-4723-816E-8A55232FCA4E}" presName="points" presStyleCnt="0"/>
      <dgm:spPr/>
    </dgm:pt>
    <dgm:pt modelId="{07CD8F8F-4540-41E1-8BF5-46EECE7FDCA9}" type="pres">
      <dgm:prSet presAssocID="{8DFB3737-F4EF-4B13-9C3F-17FCF1C5CAF1}" presName="compositeA" presStyleCnt="0"/>
      <dgm:spPr/>
    </dgm:pt>
    <dgm:pt modelId="{35A13318-D1B9-4E0F-A7F9-C22072088B79}" type="pres">
      <dgm:prSet presAssocID="{8DFB3737-F4EF-4B13-9C3F-17FCF1C5CAF1}" presName="textA" presStyleLbl="revTx" presStyleIdx="0" presStyleCnt="4">
        <dgm:presLayoutVars>
          <dgm:bulletEnabled val="1"/>
        </dgm:presLayoutVars>
      </dgm:prSet>
      <dgm:spPr/>
    </dgm:pt>
    <dgm:pt modelId="{A9277CE3-4A40-4904-9ED8-8129B550D090}" type="pres">
      <dgm:prSet presAssocID="{8DFB3737-F4EF-4B13-9C3F-17FCF1C5CAF1}" presName="circleA" presStyleLbl="node1" presStyleIdx="0" presStyleCnt="4"/>
      <dgm:spPr/>
    </dgm:pt>
    <dgm:pt modelId="{E8CDA5DA-B7BD-4E48-9A96-DC5ED914D942}" type="pres">
      <dgm:prSet presAssocID="{8DFB3737-F4EF-4B13-9C3F-17FCF1C5CAF1}" presName="spaceA" presStyleCnt="0"/>
      <dgm:spPr/>
    </dgm:pt>
    <dgm:pt modelId="{31636942-C6ED-41D3-B969-6B4B7A2F1A26}" type="pres">
      <dgm:prSet presAssocID="{77BEFC28-2BA8-45FD-BBD3-3ED857DB60F1}" presName="space" presStyleCnt="0"/>
      <dgm:spPr/>
    </dgm:pt>
    <dgm:pt modelId="{C0F936FE-C053-4986-8BCE-BE27265CF17B}" type="pres">
      <dgm:prSet presAssocID="{644E5B8B-0A9A-47C2-BC17-E6180F7A41DD}" presName="compositeB" presStyleCnt="0"/>
      <dgm:spPr/>
    </dgm:pt>
    <dgm:pt modelId="{1716DA29-9F8B-40E0-A60E-59AFD3337065}" type="pres">
      <dgm:prSet presAssocID="{644E5B8B-0A9A-47C2-BC17-E6180F7A41DD}" presName="textB" presStyleLbl="revTx" presStyleIdx="1" presStyleCnt="4">
        <dgm:presLayoutVars>
          <dgm:bulletEnabled val="1"/>
        </dgm:presLayoutVars>
      </dgm:prSet>
      <dgm:spPr/>
    </dgm:pt>
    <dgm:pt modelId="{AAAACDFA-B00A-400C-B1D5-7BD8FEE34C4A}" type="pres">
      <dgm:prSet presAssocID="{644E5B8B-0A9A-47C2-BC17-E6180F7A41DD}" presName="circleB" presStyleLbl="node1" presStyleIdx="1" presStyleCnt="4"/>
      <dgm:spPr/>
    </dgm:pt>
    <dgm:pt modelId="{98ACA85A-90AE-4F61-B1A5-945ADC8CAF55}" type="pres">
      <dgm:prSet presAssocID="{644E5B8B-0A9A-47C2-BC17-E6180F7A41DD}" presName="spaceB" presStyleCnt="0"/>
      <dgm:spPr/>
    </dgm:pt>
    <dgm:pt modelId="{5219C38A-41C8-4F65-A222-930041DEAF2C}" type="pres">
      <dgm:prSet presAssocID="{69513362-F49A-4142-B33A-78941B8F5BE7}" presName="space" presStyleCnt="0"/>
      <dgm:spPr/>
    </dgm:pt>
    <dgm:pt modelId="{2561EC38-792C-4526-A2FC-84ABAC74C4D7}" type="pres">
      <dgm:prSet presAssocID="{C4459B19-1060-45F9-8545-54E6719F77D7}" presName="compositeA" presStyleCnt="0"/>
      <dgm:spPr/>
    </dgm:pt>
    <dgm:pt modelId="{C8807B2F-AC09-4E52-A9A2-6457A40C1E90}" type="pres">
      <dgm:prSet presAssocID="{C4459B19-1060-45F9-8545-54E6719F77D7}" presName="textA" presStyleLbl="revTx" presStyleIdx="2" presStyleCnt="4">
        <dgm:presLayoutVars>
          <dgm:bulletEnabled val="1"/>
        </dgm:presLayoutVars>
      </dgm:prSet>
      <dgm:spPr/>
    </dgm:pt>
    <dgm:pt modelId="{8EB70E96-9823-41A8-98DE-14A632359E8D}" type="pres">
      <dgm:prSet presAssocID="{C4459B19-1060-45F9-8545-54E6719F77D7}" presName="circleA" presStyleLbl="node1" presStyleIdx="2" presStyleCnt="4"/>
      <dgm:spPr/>
    </dgm:pt>
    <dgm:pt modelId="{D97395CE-E75B-4BE8-B8B8-F2A2939C4CE0}" type="pres">
      <dgm:prSet presAssocID="{C4459B19-1060-45F9-8545-54E6719F77D7}" presName="spaceA" presStyleCnt="0"/>
      <dgm:spPr/>
    </dgm:pt>
    <dgm:pt modelId="{DB4BCC5E-1CFE-49D4-A877-A00D012B89C0}" type="pres">
      <dgm:prSet presAssocID="{BC5C9E3A-5326-482C-8FA7-D7F8891EFC9B}" presName="space" presStyleCnt="0"/>
      <dgm:spPr/>
    </dgm:pt>
    <dgm:pt modelId="{0F0BCA4E-D4AC-4D82-B7FC-15D5C5D64AA8}" type="pres">
      <dgm:prSet presAssocID="{7EA28E0A-4051-49BC-977E-C59D0E0FBF3F}" presName="compositeB" presStyleCnt="0"/>
      <dgm:spPr/>
    </dgm:pt>
    <dgm:pt modelId="{07E7E20C-350A-45C8-9A17-82EC95B8C378}" type="pres">
      <dgm:prSet presAssocID="{7EA28E0A-4051-49BC-977E-C59D0E0FBF3F}" presName="textB" presStyleLbl="revTx" presStyleIdx="3" presStyleCnt="4">
        <dgm:presLayoutVars>
          <dgm:bulletEnabled val="1"/>
        </dgm:presLayoutVars>
      </dgm:prSet>
      <dgm:spPr/>
    </dgm:pt>
    <dgm:pt modelId="{DC238721-0A3E-447C-8264-80CF709BDA8F}" type="pres">
      <dgm:prSet presAssocID="{7EA28E0A-4051-49BC-977E-C59D0E0FBF3F}" presName="circleB" presStyleLbl="node1" presStyleIdx="3" presStyleCnt="4"/>
      <dgm:spPr/>
    </dgm:pt>
    <dgm:pt modelId="{8F7CE505-6818-4B16-8E2A-F81BF64139CA}" type="pres">
      <dgm:prSet presAssocID="{7EA28E0A-4051-49BC-977E-C59D0E0FBF3F}" presName="spaceB" presStyleCnt="0"/>
      <dgm:spPr/>
    </dgm:pt>
  </dgm:ptLst>
  <dgm:cxnLst>
    <dgm:cxn modelId="{6800ED65-2475-4293-B780-52B4B09A0277}" type="presOf" srcId="{7EA28E0A-4051-49BC-977E-C59D0E0FBF3F}" destId="{07E7E20C-350A-45C8-9A17-82EC95B8C378}" srcOrd="0" destOrd="0" presId="urn:microsoft.com/office/officeart/2005/8/layout/hProcess11"/>
    <dgm:cxn modelId="{D947C477-CC69-449F-8E30-9720F75FF23F}" type="presOf" srcId="{C4459B19-1060-45F9-8545-54E6719F77D7}" destId="{C8807B2F-AC09-4E52-A9A2-6457A40C1E90}" srcOrd="0" destOrd="0" presId="urn:microsoft.com/office/officeart/2005/8/layout/hProcess11"/>
    <dgm:cxn modelId="{F0097658-3A1E-4F55-856B-C195F1131CF2}" srcId="{A5D6906F-52D9-4723-816E-8A55232FCA4E}" destId="{7EA28E0A-4051-49BC-977E-C59D0E0FBF3F}" srcOrd="3" destOrd="0" parTransId="{AF621F57-FD31-44A5-AA20-4A8C1B99EFE2}" sibTransId="{726CF823-1A8C-49FF-AC31-09DCF7AB4597}"/>
    <dgm:cxn modelId="{40BF8FA4-3955-4FD7-93C9-11197B16ABC1}" type="presOf" srcId="{644E5B8B-0A9A-47C2-BC17-E6180F7A41DD}" destId="{1716DA29-9F8B-40E0-A60E-59AFD3337065}" srcOrd="0" destOrd="0" presId="urn:microsoft.com/office/officeart/2005/8/layout/hProcess11"/>
    <dgm:cxn modelId="{6BD586B7-96AD-4262-8665-047C8BC9B742}" type="presOf" srcId="{8DFB3737-F4EF-4B13-9C3F-17FCF1C5CAF1}" destId="{35A13318-D1B9-4E0F-A7F9-C22072088B79}" srcOrd="0" destOrd="0" presId="urn:microsoft.com/office/officeart/2005/8/layout/hProcess11"/>
    <dgm:cxn modelId="{7920EFC1-1715-4EA6-90F5-869802FAD625}" srcId="{A5D6906F-52D9-4723-816E-8A55232FCA4E}" destId="{644E5B8B-0A9A-47C2-BC17-E6180F7A41DD}" srcOrd="1" destOrd="0" parTransId="{3484439B-8FFC-4DD8-9ED8-7C9959112A32}" sibTransId="{69513362-F49A-4142-B33A-78941B8F5BE7}"/>
    <dgm:cxn modelId="{80A44BF2-A436-4A8E-840C-DDFE35C547E2}" srcId="{A5D6906F-52D9-4723-816E-8A55232FCA4E}" destId="{C4459B19-1060-45F9-8545-54E6719F77D7}" srcOrd="2" destOrd="0" parTransId="{A14D5A31-9DB0-4B85-845F-CC7F0CFB272C}" sibTransId="{BC5C9E3A-5326-482C-8FA7-D7F8891EFC9B}"/>
    <dgm:cxn modelId="{A97B4DF9-6E50-481F-AC93-320A0F2A60D8}" type="presOf" srcId="{A5D6906F-52D9-4723-816E-8A55232FCA4E}" destId="{7C7A4E74-D972-46AF-94C6-5B5D4BB184BD}" srcOrd="0" destOrd="0" presId="urn:microsoft.com/office/officeart/2005/8/layout/hProcess11"/>
    <dgm:cxn modelId="{490B8DF9-BEE5-4BDB-8096-9576DD081BB5}" srcId="{A5D6906F-52D9-4723-816E-8A55232FCA4E}" destId="{8DFB3737-F4EF-4B13-9C3F-17FCF1C5CAF1}" srcOrd="0" destOrd="0" parTransId="{CCB64600-F559-4A12-AF01-3490CD0EBBFC}" sibTransId="{77BEFC28-2BA8-45FD-BBD3-3ED857DB60F1}"/>
    <dgm:cxn modelId="{04B0A988-DC67-48FC-8C93-6C46CA270EAD}" type="presParOf" srcId="{7C7A4E74-D972-46AF-94C6-5B5D4BB184BD}" destId="{DE0ADB7C-FBE7-4B82-A091-7D296DF4C2F6}" srcOrd="0" destOrd="0" presId="urn:microsoft.com/office/officeart/2005/8/layout/hProcess11"/>
    <dgm:cxn modelId="{561F215C-40D7-450A-9568-DBBEED523D79}" type="presParOf" srcId="{7C7A4E74-D972-46AF-94C6-5B5D4BB184BD}" destId="{93A751FA-5EA7-4B85-921F-4E11DB03D317}" srcOrd="1" destOrd="0" presId="urn:microsoft.com/office/officeart/2005/8/layout/hProcess11"/>
    <dgm:cxn modelId="{0328CC25-04F2-4E25-BA42-00B751138DDF}" type="presParOf" srcId="{93A751FA-5EA7-4B85-921F-4E11DB03D317}" destId="{07CD8F8F-4540-41E1-8BF5-46EECE7FDCA9}" srcOrd="0" destOrd="0" presId="urn:microsoft.com/office/officeart/2005/8/layout/hProcess11"/>
    <dgm:cxn modelId="{D4503C63-FBCD-460A-BAEC-48B47A079DFF}" type="presParOf" srcId="{07CD8F8F-4540-41E1-8BF5-46EECE7FDCA9}" destId="{35A13318-D1B9-4E0F-A7F9-C22072088B79}" srcOrd="0" destOrd="0" presId="urn:microsoft.com/office/officeart/2005/8/layout/hProcess11"/>
    <dgm:cxn modelId="{608608A9-7361-4B81-8314-E826E26FDF07}" type="presParOf" srcId="{07CD8F8F-4540-41E1-8BF5-46EECE7FDCA9}" destId="{A9277CE3-4A40-4904-9ED8-8129B550D090}" srcOrd="1" destOrd="0" presId="urn:microsoft.com/office/officeart/2005/8/layout/hProcess11"/>
    <dgm:cxn modelId="{0E13F83C-1D51-40A7-AE65-FC215B381B0D}" type="presParOf" srcId="{07CD8F8F-4540-41E1-8BF5-46EECE7FDCA9}" destId="{E8CDA5DA-B7BD-4E48-9A96-DC5ED914D942}" srcOrd="2" destOrd="0" presId="urn:microsoft.com/office/officeart/2005/8/layout/hProcess11"/>
    <dgm:cxn modelId="{0EDC6E46-E420-49B8-AEF3-FDD4C0883F1C}" type="presParOf" srcId="{93A751FA-5EA7-4B85-921F-4E11DB03D317}" destId="{31636942-C6ED-41D3-B969-6B4B7A2F1A26}" srcOrd="1" destOrd="0" presId="urn:microsoft.com/office/officeart/2005/8/layout/hProcess11"/>
    <dgm:cxn modelId="{D5AAF4FC-A6D2-44EC-BD79-A631278D480F}" type="presParOf" srcId="{93A751FA-5EA7-4B85-921F-4E11DB03D317}" destId="{C0F936FE-C053-4986-8BCE-BE27265CF17B}" srcOrd="2" destOrd="0" presId="urn:microsoft.com/office/officeart/2005/8/layout/hProcess11"/>
    <dgm:cxn modelId="{A0DAEE72-D17D-4572-ADBA-41EB9B2F5A26}" type="presParOf" srcId="{C0F936FE-C053-4986-8BCE-BE27265CF17B}" destId="{1716DA29-9F8B-40E0-A60E-59AFD3337065}" srcOrd="0" destOrd="0" presId="urn:microsoft.com/office/officeart/2005/8/layout/hProcess11"/>
    <dgm:cxn modelId="{76EBA80A-09E8-43DC-A2C1-6558FF783A74}" type="presParOf" srcId="{C0F936FE-C053-4986-8BCE-BE27265CF17B}" destId="{AAAACDFA-B00A-400C-B1D5-7BD8FEE34C4A}" srcOrd="1" destOrd="0" presId="urn:microsoft.com/office/officeart/2005/8/layout/hProcess11"/>
    <dgm:cxn modelId="{680CFD42-F983-4AB8-A33F-ADB2A371BDD8}" type="presParOf" srcId="{C0F936FE-C053-4986-8BCE-BE27265CF17B}" destId="{98ACA85A-90AE-4F61-B1A5-945ADC8CAF55}" srcOrd="2" destOrd="0" presId="urn:microsoft.com/office/officeart/2005/8/layout/hProcess11"/>
    <dgm:cxn modelId="{D28214DC-7EEC-416C-B0B7-A119F2793D28}" type="presParOf" srcId="{93A751FA-5EA7-4B85-921F-4E11DB03D317}" destId="{5219C38A-41C8-4F65-A222-930041DEAF2C}" srcOrd="3" destOrd="0" presId="urn:microsoft.com/office/officeart/2005/8/layout/hProcess11"/>
    <dgm:cxn modelId="{6F95BF7A-C238-4977-A09B-57795C70433B}" type="presParOf" srcId="{93A751FA-5EA7-4B85-921F-4E11DB03D317}" destId="{2561EC38-792C-4526-A2FC-84ABAC74C4D7}" srcOrd="4" destOrd="0" presId="urn:microsoft.com/office/officeart/2005/8/layout/hProcess11"/>
    <dgm:cxn modelId="{F1D5FCC8-1D13-4B35-8FAC-F76438933360}" type="presParOf" srcId="{2561EC38-792C-4526-A2FC-84ABAC74C4D7}" destId="{C8807B2F-AC09-4E52-A9A2-6457A40C1E90}" srcOrd="0" destOrd="0" presId="urn:microsoft.com/office/officeart/2005/8/layout/hProcess11"/>
    <dgm:cxn modelId="{67E4B0ED-C998-48CB-91F5-9E7A0A3E4578}" type="presParOf" srcId="{2561EC38-792C-4526-A2FC-84ABAC74C4D7}" destId="{8EB70E96-9823-41A8-98DE-14A632359E8D}" srcOrd="1" destOrd="0" presId="urn:microsoft.com/office/officeart/2005/8/layout/hProcess11"/>
    <dgm:cxn modelId="{D006CFD7-1909-491D-9F71-531F0767FBA9}" type="presParOf" srcId="{2561EC38-792C-4526-A2FC-84ABAC74C4D7}" destId="{D97395CE-E75B-4BE8-B8B8-F2A2939C4CE0}" srcOrd="2" destOrd="0" presId="urn:microsoft.com/office/officeart/2005/8/layout/hProcess11"/>
    <dgm:cxn modelId="{1F5A1EB1-4FD4-453E-8EC2-369FE1547FF2}" type="presParOf" srcId="{93A751FA-5EA7-4B85-921F-4E11DB03D317}" destId="{DB4BCC5E-1CFE-49D4-A877-A00D012B89C0}" srcOrd="5" destOrd="0" presId="urn:microsoft.com/office/officeart/2005/8/layout/hProcess11"/>
    <dgm:cxn modelId="{A02FE753-489D-4BB6-8028-EB4C09CB1C8E}" type="presParOf" srcId="{93A751FA-5EA7-4B85-921F-4E11DB03D317}" destId="{0F0BCA4E-D4AC-4D82-B7FC-15D5C5D64AA8}" srcOrd="6" destOrd="0" presId="urn:microsoft.com/office/officeart/2005/8/layout/hProcess11"/>
    <dgm:cxn modelId="{D8FDA0A3-2C8F-4609-B1BC-0BAC49F14F20}" type="presParOf" srcId="{0F0BCA4E-D4AC-4D82-B7FC-15D5C5D64AA8}" destId="{07E7E20C-350A-45C8-9A17-82EC95B8C378}" srcOrd="0" destOrd="0" presId="urn:microsoft.com/office/officeart/2005/8/layout/hProcess11"/>
    <dgm:cxn modelId="{F4014F3F-3F93-437C-92DC-D6982423E3F4}" type="presParOf" srcId="{0F0BCA4E-D4AC-4D82-B7FC-15D5C5D64AA8}" destId="{DC238721-0A3E-447C-8264-80CF709BDA8F}" srcOrd="1" destOrd="0" presId="urn:microsoft.com/office/officeart/2005/8/layout/hProcess11"/>
    <dgm:cxn modelId="{65C1269F-A49C-4343-96CB-95582833B0AA}" type="presParOf" srcId="{0F0BCA4E-D4AC-4D82-B7FC-15D5C5D64AA8}" destId="{8F7CE505-6818-4B16-8E2A-F81BF64139CA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B67EC54-1EEF-4A51-A527-030B185F46A5}" type="doc">
      <dgm:prSet loTypeId="urn:microsoft.com/office/officeart/2005/8/layout/hProcess9" loCatId="process" qsTypeId="urn:microsoft.com/office/officeart/2005/8/quickstyle/3d6" qsCatId="3D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A6CDF9AA-F2AC-4A71-8811-DC31D055D04A}">
      <dgm:prSet/>
      <dgm:spPr/>
      <dgm:t>
        <a:bodyPr/>
        <a:lstStyle/>
        <a:p>
          <a:r>
            <a:rPr lang="en-US" b="1" i="0" dirty="0"/>
            <a:t>TECH STACK USED </a:t>
          </a:r>
          <a:endParaRPr lang="en-IN" dirty="0"/>
        </a:p>
      </dgm:t>
    </dgm:pt>
    <dgm:pt modelId="{EE0AD160-741F-4882-8BEA-9D9F15895554}" type="parTrans" cxnId="{E56DDF62-4019-47B7-9A6A-EA065C95048E}">
      <dgm:prSet/>
      <dgm:spPr/>
      <dgm:t>
        <a:bodyPr/>
        <a:lstStyle/>
        <a:p>
          <a:endParaRPr lang="en-IN"/>
        </a:p>
      </dgm:t>
    </dgm:pt>
    <dgm:pt modelId="{DBF31F6C-AA21-499E-B50A-651FC81EF5E6}" type="sibTrans" cxnId="{E56DDF62-4019-47B7-9A6A-EA065C95048E}">
      <dgm:prSet/>
      <dgm:spPr/>
      <dgm:t>
        <a:bodyPr/>
        <a:lstStyle/>
        <a:p>
          <a:endParaRPr lang="en-IN"/>
        </a:p>
      </dgm:t>
    </dgm:pt>
    <dgm:pt modelId="{98B07701-CADF-4A75-884A-93AAD7E4ACCA}" type="pres">
      <dgm:prSet presAssocID="{6B67EC54-1EEF-4A51-A527-030B185F46A5}" presName="CompostProcess" presStyleCnt="0">
        <dgm:presLayoutVars>
          <dgm:dir/>
          <dgm:resizeHandles val="exact"/>
        </dgm:presLayoutVars>
      </dgm:prSet>
      <dgm:spPr/>
    </dgm:pt>
    <dgm:pt modelId="{E04F5C26-0DE8-4FDA-B62E-1B99155BE3A0}" type="pres">
      <dgm:prSet presAssocID="{6B67EC54-1EEF-4A51-A527-030B185F46A5}" presName="arrow" presStyleLbl="bgShp" presStyleIdx="0" presStyleCnt="1"/>
      <dgm:spPr/>
    </dgm:pt>
    <dgm:pt modelId="{1C0CA480-E493-4006-A255-EDC6CF133746}" type="pres">
      <dgm:prSet presAssocID="{6B67EC54-1EEF-4A51-A527-030B185F46A5}" presName="linearProcess" presStyleCnt="0"/>
      <dgm:spPr/>
    </dgm:pt>
    <dgm:pt modelId="{D0E1F93E-AB56-47E9-AC87-84A1CD0F20B2}" type="pres">
      <dgm:prSet presAssocID="{A6CDF9AA-F2AC-4A71-8811-DC31D055D04A}" presName="textNode" presStyleLbl="node1" presStyleIdx="0" presStyleCnt="1">
        <dgm:presLayoutVars>
          <dgm:bulletEnabled val="1"/>
        </dgm:presLayoutVars>
      </dgm:prSet>
      <dgm:spPr/>
    </dgm:pt>
  </dgm:ptLst>
  <dgm:cxnLst>
    <dgm:cxn modelId="{BA51093E-60DC-4D47-BC6A-061A2D2A3046}" type="presOf" srcId="{A6CDF9AA-F2AC-4A71-8811-DC31D055D04A}" destId="{D0E1F93E-AB56-47E9-AC87-84A1CD0F20B2}" srcOrd="0" destOrd="0" presId="urn:microsoft.com/office/officeart/2005/8/layout/hProcess9"/>
    <dgm:cxn modelId="{E56DDF62-4019-47B7-9A6A-EA065C95048E}" srcId="{6B67EC54-1EEF-4A51-A527-030B185F46A5}" destId="{A6CDF9AA-F2AC-4A71-8811-DC31D055D04A}" srcOrd="0" destOrd="0" parTransId="{EE0AD160-741F-4882-8BEA-9D9F15895554}" sibTransId="{DBF31F6C-AA21-499E-B50A-651FC81EF5E6}"/>
    <dgm:cxn modelId="{69BD4A4E-BBED-4560-927E-C7D5FC1C897A}" type="presOf" srcId="{6B67EC54-1EEF-4A51-A527-030B185F46A5}" destId="{98B07701-CADF-4A75-884A-93AAD7E4ACCA}" srcOrd="0" destOrd="0" presId="urn:microsoft.com/office/officeart/2005/8/layout/hProcess9"/>
    <dgm:cxn modelId="{E6D714A9-8C2C-4AB5-9A93-C088C7FDD71E}" type="presParOf" srcId="{98B07701-CADF-4A75-884A-93AAD7E4ACCA}" destId="{E04F5C26-0DE8-4FDA-B62E-1B99155BE3A0}" srcOrd="0" destOrd="0" presId="urn:microsoft.com/office/officeart/2005/8/layout/hProcess9"/>
    <dgm:cxn modelId="{8DB8D2F0-0570-4E71-B516-D5F183845D1F}" type="presParOf" srcId="{98B07701-CADF-4A75-884A-93AAD7E4ACCA}" destId="{1C0CA480-E493-4006-A255-EDC6CF133746}" srcOrd="1" destOrd="0" presId="urn:microsoft.com/office/officeart/2005/8/layout/hProcess9"/>
    <dgm:cxn modelId="{A1961786-26FB-49FA-ABE9-59018E706385}" type="presParOf" srcId="{1C0CA480-E493-4006-A255-EDC6CF133746}" destId="{D0E1F93E-AB56-47E9-AC87-84A1CD0F20B2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B562191-3D73-4309-9C48-9D937C5FF547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BA45B49C-2261-488B-A5A0-B630FA834A32}">
      <dgm:prSet/>
      <dgm:spPr/>
      <dgm:t>
        <a:bodyPr/>
        <a:lstStyle/>
        <a:p>
          <a:r>
            <a:rPr lang="en-US" b="1" i="0"/>
            <a:t>INSIGHTS OF HR ANALYTICS</a:t>
          </a:r>
          <a:endParaRPr lang="en-IN"/>
        </a:p>
      </dgm:t>
    </dgm:pt>
    <dgm:pt modelId="{AE7E1590-8CE7-4278-911B-F1CEB9853A14}" type="parTrans" cxnId="{FEAA83CC-4631-45D1-8422-2C9CA1A67102}">
      <dgm:prSet/>
      <dgm:spPr/>
      <dgm:t>
        <a:bodyPr/>
        <a:lstStyle/>
        <a:p>
          <a:endParaRPr lang="en-IN"/>
        </a:p>
      </dgm:t>
    </dgm:pt>
    <dgm:pt modelId="{D62C2B84-8A70-4AFF-A743-BA48B9123594}" type="sibTrans" cxnId="{FEAA83CC-4631-45D1-8422-2C9CA1A67102}">
      <dgm:prSet/>
      <dgm:spPr/>
      <dgm:t>
        <a:bodyPr/>
        <a:lstStyle/>
        <a:p>
          <a:endParaRPr lang="en-IN"/>
        </a:p>
      </dgm:t>
    </dgm:pt>
    <dgm:pt modelId="{04943403-BED2-4738-A1A1-84B609A8C4F9}" type="pres">
      <dgm:prSet presAssocID="{4B562191-3D73-4309-9C48-9D937C5FF547}" presName="linearFlow" presStyleCnt="0">
        <dgm:presLayoutVars>
          <dgm:dir/>
          <dgm:resizeHandles val="exact"/>
        </dgm:presLayoutVars>
      </dgm:prSet>
      <dgm:spPr/>
    </dgm:pt>
    <dgm:pt modelId="{ABF29943-4625-47CC-A3C8-8FD6E2D43DCF}" type="pres">
      <dgm:prSet presAssocID="{BA45B49C-2261-488B-A5A0-B630FA834A32}" presName="composite" presStyleCnt="0"/>
      <dgm:spPr/>
    </dgm:pt>
    <dgm:pt modelId="{311FC175-94DF-49C9-83F7-835A4948B03A}" type="pres">
      <dgm:prSet presAssocID="{BA45B49C-2261-488B-A5A0-B630FA834A32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00" r="-45000"/>
          </a:stretch>
        </a:blipFill>
      </dgm:spPr>
    </dgm:pt>
    <dgm:pt modelId="{32969409-C3C8-4D31-B6A3-DBAE2DB2541F}" type="pres">
      <dgm:prSet presAssocID="{BA45B49C-2261-488B-A5A0-B630FA834A32}" presName="txShp" presStyleLbl="node1" presStyleIdx="0" presStyleCnt="1">
        <dgm:presLayoutVars>
          <dgm:bulletEnabled val="1"/>
        </dgm:presLayoutVars>
      </dgm:prSet>
      <dgm:spPr/>
    </dgm:pt>
  </dgm:ptLst>
  <dgm:cxnLst>
    <dgm:cxn modelId="{6E8F50BD-3EF1-4CEC-9DA4-E0F8733D7FC5}" type="presOf" srcId="{BA45B49C-2261-488B-A5A0-B630FA834A32}" destId="{32969409-C3C8-4D31-B6A3-DBAE2DB2541F}" srcOrd="0" destOrd="0" presId="urn:microsoft.com/office/officeart/2005/8/layout/vList3"/>
    <dgm:cxn modelId="{392479C1-BDE5-4D09-9A11-1E69DB546753}" type="presOf" srcId="{4B562191-3D73-4309-9C48-9D937C5FF547}" destId="{04943403-BED2-4738-A1A1-84B609A8C4F9}" srcOrd="0" destOrd="0" presId="urn:microsoft.com/office/officeart/2005/8/layout/vList3"/>
    <dgm:cxn modelId="{FEAA83CC-4631-45D1-8422-2C9CA1A67102}" srcId="{4B562191-3D73-4309-9C48-9D937C5FF547}" destId="{BA45B49C-2261-488B-A5A0-B630FA834A32}" srcOrd="0" destOrd="0" parTransId="{AE7E1590-8CE7-4278-911B-F1CEB9853A14}" sibTransId="{D62C2B84-8A70-4AFF-A743-BA48B9123594}"/>
    <dgm:cxn modelId="{072FDC98-C059-46E0-B38F-70D79825FFF7}" type="presParOf" srcId="{04943403-BED2-4738-A1A1-84B609A8C4F9}" destId="{ABF29943-4625-47CC-A3C8-8FD6E2D43DCF}" srcOrd="0" destOrd="0" presId="urn:microsoft.com/office/officeart/2005/8/layout/vList3"/>
    <dgm:cxn modelId="{12F62C87-6443-474D-A702-37818CF502F0}" type="presParOf" srcId="{ABF29943-4625-47CC-A3C8-8FD6E2D43DCF}" destId="{311FC175-94DF-49C9-83F7-835A4948B03A}" srcOrd="0" destOrd="0" presId="urn:microsoft.com/office/officeart/2005/8/layout/vList3"/>
    <dgm:cxn modelId="{48B276BA-1C0E-43FA-BFC5-A14D2A33D90E}" type="presParOf" srcId="{ABF29943-4625-47CC-A3C8-8FD6E2D43DCF}" destId="{32969409-C3C8-4D31-B6A3-DBAE2DB2541F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A6CEEE7-4AFE-45EC-B8C7-17FCEB987F3F}" type="doc">
      <dgm:prSet loTypeId="urn:microsoft.com/office/officeart/2005/8/layout/hProcess11" loCatId="process" qsTypeId="urn:microsoft.com/office/officeart/2005/8/quickstyle/3d9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B19BD917-EBCF-4A68-82DB-BD64C97CB736}">
      <dgm:prSet/>
      <dgm:spPr/>
      <dgm:t>
        <a:bodyPr/>
        <a:lstStyle/>
        <a:p>
          <a:r>
            <a:rPr lang="en-US" dirty="0"/>
            <a:t>THE AVERAGE SALARY OFFERED BY THE COMPANY TO THERE EMPLOYEE IS </a:t>
          </a:r>
          <a:endParaRPr lang="en-IN" dirty="0"/>
        </a:p>
      </dgm:t>
    </dgm:pt>
    <dgm:pt modelId="{14F0D2B8-7849-4A5A-822C-89A22B9987D7}" type="parTrans" cxnId="{9329A8F0-FC6C-4824-8E2B-3435BF7AC3B2}">
      <dgm:prSet/>
      <dgm:spPr/>
      <dgm:t>
        <a:bodyPr/>
        <a:lstStyle/>
        <a:p>
          <a:endParaRPr lang="en-IN"/>
        </a:p>
      </dgm:t>
    </dgm:pt>
    <dgm:pt modelId="{66224925-30DF-42D2-A432-9F714E6E8C94}" type="sibTrans" cxnId="{9329A8F0-FC6C-4824-8E2B-3435BF7AC3B2}">
      <dgm:prSet/>
      <dgm:spPr/>
      <dgm:t>
        <a:bodyPr/>
        <a:lstStyle/>
        <a:p>
          <a:endParaRPr lang="en-IN"/>
        </a:p>
      </dgm:t>
    </dgm:pt>
    <dgm:pt modelId="{0D6E55A6-B173-4AE0-811A-3746DEA8681C}">
      <dgm:prSet/>
      <dgm:spPr/>
      <dgm:t>
        <a:bodyPr/>
        <a:lstStyle/>
        <a:p>
          <a:r>
            <a:rPr lang="en-US" dirty="0"/>
            <a:t>49983.02</a:t>
          </a:r>
          <a:endParaRPr lang="en-IN" dirty="0"/>
        </a:p>
      </dgm:t>
    </dgm:pt>
    <dgm:pt modelId="{C41EF064-DFD5-4CE4-8978-6F532835B32F}" type="parTrans" cxnId="{01E060EE-90B1-4C8E-AC9B-CA681552D170}">
      <dgm:prSet/>
      <dgm:spPr/>
      <dgm:t>
        <a:bodyPr/>
        <a:lstStyle/>
        <a:p>
          <a:endParaRPr lang="en-IN"/>
        </a:p>
      </dgm:t>
    </dgm:pt>
    <dgm:pt modelId="{71B412B2-C944-46E4-9901-6EF357DAE1A7}" type="sibTrans" cxnId="{01E060EE-90B1-4C8E-AC9B-CA681552D170}">
      <dgm:prSet/>
      <dgm:spPr/>
      <dgm:t>
        <a:bodyPr/>
        <a:lstStyle/>
        <a:p>
          <a:endParaRPr lang="en-IN"/>
        </a:p>
      </dgm:t>
    </dgm:pt>
    <dgm:pt modelId="{86A050C4-44DB-48EB-B177-A84CB7BA9872}" type="pres">
      <dgm:prSet presAssocID="{8A6CEEE7-4AFE-45EC-B8C7-17FCEB987F3F}" presName="Name0" presStyleCnt="0">
        <dgm:presLayoutVars>
          <dgm:dir/>
          <dgm:resizeHandles val="exact"/>
        </dgm:presLayoutVars>
      </dgm:prSet>
      <dgm:spPr/>
    </dgm:pt>
    <dgm:pt modelId="{4D815968-A9E9-4407-9505-1A77E0758915}" type="pres">
      <dgm:prSet presAssocID="{8A6CEEE7-4AFE-45EC-B8C7-17FCEB987F3F}" presName="arrow" presStyleLbl="bgShp" presStyleIdx="0" presStyleCnt="1"/>
      <dgm:spPr/>
    </dgm:pt>
    <dgm:pt modelId="{2364CA82-76BB-4CE7-99D9-D62DF2CC9697}" type="pres">
      <dgm:prSet presAssocID="{8A6CEEE7-4AFE-45EC-B8C7-17FCEB987F3F}" presName="points" presStyleCnt="0"/>
      <dgm:spPr/>
    </dgm:pt>
    <dgm:pt modelId="{4B46340C-2021-4164-8F6A-D86E89936654}" type="pres">
      <dgm:prSet presAssocID="{B19BD917-EBCF-4A68-82DB-BD64C97CB736}" presName="compositeA" presStyleCnt="0"/>
      <dgm:spPr/>
    </dgm:pt>
    <dgm:pt modelId="{7F61C540-3D8D-4A58-A85A-F168475AA8B8}" type="pres">
      <dgm:prSet presAssocID="{B19BD917-EBCF-4A68-82DB-BD64C97CB736}" presName="textA" presStyleLbl="revTx" presStyleIdx="0" presStyleCnt="2">
        <dgm:presLayoutVars>
          <dgm:bulletEnabled val="1"/>
        </dgm:presLayoutVars>
      </dgm:prSet>
      <dgm:spPr/>
    </dgm:pt>
    <dgm:pt modelId="{15FE205C-D37E-46F3-931A-187C4AEE29DC}" type="pres">
      <dgm:prSet presAssocID="{B19BD917-EBCF-4A68-82DB-BD64C97CB736}" presName="circleA" presStyleLbl="node1" presStyleIdx="0" presStyleCnt="2"/>
      <dgm:spPr/>
    </dgm:pt>
    <dgm:pt modelId="{116B5F93-7686-43BE-BEC1-64A94196DD61}" type="pres">
      <dgm:prSet presAssocID="{B19BD917-EBCF-4A68-82DB-BD64C97CB736}" presName="spaceA" presStyleCnt="0"/>
      <dgm:spPr/>
    </dgm:pt>
    <dgm:pt modelId="{25ACAB4D-71D1-4910-85EA-4D6487729DCE}" type="pres">
      <dgm:prSet presAssocID="{66224925-30DF-42D2-A432-9F714E6E8C94}" presName="space" presStyleCnt="0"/>
      <dgm:spPr/>
    </dgm:pt>
    <dgm:pt modelId="{57AE0B61-5563-4CE0-B730-7211152B2BB1}" type="pres">
      <dgm:prSet presAssocID="{0D6E55A6-B173-4AE0-811A-3746DEA8681C}" presName="compositeB" presStyleCnt="0"/>
      <dgm:spPr/>
    </dgm:pt>
    <dgm:pt modelId="{677E9D0D-A546-40E1-A898-5A1DB112A88E}" type="pres">
      <dgm:prSet presAssocID="{0D6E55A6-B173-4AE0-811A-3746DEA8681C}" presName="textB" presStyleLbl="revTx" presStyleIdx="1" presStyleCnt="2">
        <dgm:presLayoutVars>
          <dgm:bulletEnabled val="1"/>
        </dgm:presLayoutVars>
      </dgm:prSet>
      <dgm:spPr/>
    </dgm:pt>
    <dgm:pt modelId="{A1265168-495A-464B-88A5-5C26F5FAA7C8}" type="pres">
      <dgm:prSet presAssocID="{0D6E55A6-B173-4AE0-811A-3746DEA8681C}" presName="circleB" presStyleLbl="node1" presStyleIdx="1" presStyleCnt="2"/>
      <dgm:spPr/>
    </dgm:pt>
    <dgm:pt modelId="{0214F178-3872-47F0-9E5D-FCF6CD8FB368}" type="pres">
      <dgm:prSet presAssocID="{0D6E55A6-B173-4AE0-811A-3746DEA8681C}" presName="spaceB" presStyleCnt="0"/>
      <dgm:spPr/>
    </dgm:pt>
  </dgm:ptLst>
  <dgm:cxnLst>
    <dgm:cxn modelId="{E4126451-1B21-4A65-BE4D-D8C88E3B4A86}" type="presOf" srcId="{B19BD917-EBCF-4A68-82DB-BD64C97CB736}" destId="{7F61C540-3D8D-4A58-A85A-F168475AA8B8}" srcOrd="0" destOrd="0" presId="urn:microsoft.com/office/officeart/2005/8/layout/hProcess11"/>
    <dgm:cxn modelId="{A23E7B85-45BA-4507-9045-1190E4C90C60}" type="presOf" srcId="{8A6CEEE7-4AFE-45EC-B8C7-17FCEB987F3F}" destId="{86A050C4-44DB-48EB-B177-A84CB7BA9872}" srcOrd="0" destOrd="0" presId="urn:microsoft.com/office/officeart/2005/8/layout/hProcess11"/>
    <dgm:cxn modelId="{632A2C8C-B35B-402F-9239-347DAC2B1D69}" type="presOf" srcId="{0D6E55A6-B173-4AE0-811A-3746DEA8681C}" destId="{677E9D0D-A546-40E1-A898-5A1DB112A88E}" srcOrd="0" destOrd="0" presId="urn:microsoft.com/office/officeart/2005/8/layout/hProcess11"/>
    <dgm:cxn modelId="{01E060EE-90B1-4C8E-AC9B-CA681552D170}" srcId="{8A6CEEE7-4AFE-45EC-B8C7-17FCEB987F3F}" destId="{0D6E55A6-B173-4AE0-811A-3746DEA8681C}" srcOrd="1" destOrd="0" parTransId="{C41EF064-DFD5-4CE4-8978-6F532835B32F}" sibTransId="{71B412B2-C944-46E4-9901-6EF357DAE1A7}"/>
    <dgm:cxn modelId="{9329A8F0-FC6C-4824-8E2B-3435BF7AC3B2}" srcId="{8A6CEEE7-4AFE-45EC-B8C7-17FCEB987F3F}" destId="{B19BD917-EBCF-4A68-82DB-BD64C97CB736}" srcOrd="0" destOrd="0" parTransId="{14F0D2B8-7849-4A5A-822C-89A22B9987D7}" sibTransId="{66224925-30DF-42D2-A432-9F714E6E8C94}"/>
    <dgm:cxn modelId="{3A3D73A0-2005-4956-8A2E-7F5745FB30AA}" type="presParOf" srcId="{86A050C4-44DB-48EB-B177-A84CB7BA9872}" destId="{4D815968-A9E9-4407-9505-1A77E0758915}" srcOrd="0" destOrd="0" presId="urn:microsoft.com/office/officeart/2005/8/layout/hProcess11"/>
    <dgm:cxn modelId="{C73C40BD-7CE7-4B1E-9717-DF75F961F66B}" type="presParOf" srcId="{86A050C4-44DB-48EB-B177-A84CB7BA9872}" destId="{2364CA82-76BB-4CE7-99D9-D62DF2CC9697}" srcOrd="1" destOrd="0" presId="urn:microsoft.com/office/officeart/2005/8/layout/hProcess11"/>
    <dgm:cxn modelId="{45B04312-9294-4E7C-8D21-96FC5322A028}" type="presParOf" srcId="{2364CA82-76BB-4CE7-99D9-D62DF2CC9697}" destId="{4B46340C-2021-4164-8F6A-D86E89936654}" srcOrd="0" destOrd="0" presId="urn:microsoft.com/office/officeart/2005/8/layout/hProcess11"/>
    <dgm:cxn modelId="{C867C444-2652-4A62-B7D1-72E0AEA07883}" type="presParOf" srcId="{4B46340C-2021-4164-8F6A-D86E89936654}" destId="{7F61C540-3D8D-4A58-A85A-F168475AA8B8}" srcOrd="0" destOrd="0" presId="urn:microsoft.com/office/officeart/2005/8/layout/hProcess11"/>
    <dgm:cxn modelId="{8DBB7B4C-5D5D-4E40-8339-C1F052D31C16}" type="presParOf" srcId="{4B46340C-2021-4164-8F6A-D86E89936654}" destId="{15FE205C-D37E-46F3-931A-187C4AEE29DC}" srcOrd="1" destOrd="0" presId="urn:microsoft.com/office/officeart/2005/8/layout/hProcess11"/>
    <dgm:cxn modelId="{96789677-90C6-4184-B3A3-3225AB3F8251}" type="presParOf" srcId="{4B46340C-2021-4164-8F6A-D86E89936654}" destId="{116B5F93-7686-43BE-BEC1-64A94196DD61}" srcOrd="2" destOrd="0" presId="urn:microsoft.com/office/officeart/2005/8/layout/hProcess11"/>
    <dgm:cxn modelId="{6F298B39-325D-45C0-9A77-66DA3654CF34}" type="presParOf" srcId="{2364CA82-76BB-4CE7-99D9-D62DF2CC9697}" destId="{25ACAB4D-71D1-4910-85EA-4D6487729DCE}" srcOrd="1" destOrd="0" presId="urn:microsoft.com/office/officeart/2005/8/layout/hProcess11"/>
    <dgm:cxn modelId="{39834D75-C164-479E-BDA8-4722DB42EAD9}" type="presParOf" srcId="{2364CA82-76BB-4CE7-99D9-D62DF2CC9697}" destId="{57AE0B61-5563-4CE0-B730-7211152B2BB1}" srcOrd="2" destOrd="0" presId="urn:microsoft.com/office/officeart/2005/8/layout/hProcess11"/>
    <dgm:cxn modelId="{436FB966-BF74-4962-A2D0-D90B11815533}" type="presParOf" srcId="{57AE0B61-5563-4CE0-B730-7211152B2BB1}" destId="{677E9D0D-A546-40E1-A898-5A1DB112A88E}" srcOrd="0" destOrd="0" presId="urn:microsoft.com/office/officeart/2005/8/layout/hProcess11"/>
    <dgm:cxn modelId="{79DD3994-E3C3-487A-9CF9-E2C1DBB62E93}" type="presParOf" srcId="{57AE0B61-5563-4CE0-B730-7211152B2BB1}" destId="{A1265168-495A-464B-88A5-5C26F5FAA7C8}" srcOrd="1" destOrd="0" presId="urn:microsoft.com/office/officeart/2005/8/layout/hProcess11"/>
    <dgm:cxn modelId="{F4C0702D-F8E1-4263-8F67-CD79192FECAD}" type="presParOf" srcId="{57AE0B61-5563-4CE0-B730-7211152B2BB1}" destId="{0214F178-3872-47F0-9E5D-FCF6CD8FB368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EE7BF4-6FEA-4293-82DC-C8B24FDED745}">
      <dsp:nvSpPr>
        <dsp:cNvPr id="0" name=""/>
        <dsp:cNvSpPr/>
      </dsp:nvSpPr>
      <dsp:spPr>
        <a:xfrm>
          <a:off x="0" y="0"/>
          <a:ext cx="10353761" cy="1076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b="1" i="0" kern="1200"/>
            <a:t>INTRODUCTION TO THE PROJECT</a:t>
          </a:r>
          <a:endParaRPr lang="en-IN" sz="4600" kern="1200"/>
        </a:p>
      </dsp:txBody>
      <dsp:txXfrm>
        <a:off x="52546" y="52546"/>
        <a:ext cx="10248669" cy="97130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432C9B-450A-4EB3-A4BC-77486A91192B}">
      <dsp:nvSpPr>
        <dsp:cNvPr id="0" name=""/>
        <dsp:cNvSpPr/>
      </dsp:nvSpPr>
      <dsp:spPr>
        <a:xfrm>
          <a:off x="0" y="627513"/>
          <a:ext cx="10353761" cy="0"/>
        </a:xfrm>
        <a:prstGeom prst="line">
          <a:avLst/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2A2B9-FF31-4C14-B697-C03D9F942979}">
      <dsp:nvSpPr>
        <dsp:cNvPr id="0" name=""/>
        <dsp:cNvSpPr/>
      </dsp:nvSpPr>
      <dsp:spPr>
        <a:xfrm>
          <a:off x="2691977" y="313780"/>
          <a:ext cx="7661783" cy="3137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C92937-CA3E-457F-97CB-713602DEFA57}">
      <dsp:nvSpPr>
        <dsp:cNvPr id="0" name=""/>
        <dsp:cNvSpPr/>
      </dsp:nvSpPr>
      <dsp:spPr>
        <a:xfrm>
          <a:off x="0" y="313780"/>
          <a:ext cx="2691977" cy="313733"/>
        </a:xfrm>
        <a:prstGeom prst="round2SameRect">
          <a:avLst>
            <a:gd name="adj1" fmla="val 16670"/>
            <a:gd name="adj2" fmla="val 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48000"/>
                <a:satMod val="105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8000"/>
                <a:satMod val="109000"/>
                <a:lumMod val="100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OVERVIEW OF THE PROJECT</a:t>
          </a:r>
          <a:endParaRPr lang="en-IN" sz="1400" kern="1200" dirty="0"/>
        </a:p>
      </dsp:txBody>
      <dsp:txXfrm>
        <a:off x="15318" y="329098"/>
        <a:ext cx="2661341" cy="29841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1B8599-3A4E-4419-8C63-D7CCE9B3BB5B}">
      <dsp:nvSpPr>
        <dsp:cNvPr id="0" name=""/>
        <dsp:cNvSpPr/>
      </dsp:nvSpPr>
      <dsp:spPr>
        <a:xfrm>
          <a:off x="0" y="0"/>
          <a:ext cx="708212" cy="708212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05B132-3C5E-4C54-8F5F-DC8A0C389B4B}">
      <dsp:nvSpPr>
        <dsp:cNvPr id="0" name=""/>
        <dsp:cNvSpPr/>
      </dsp:nvSpPr>
      <dsp:spPr>
        <a:xfrm>
          <a:off x="354106" y="0"/>
          <a:ext cx="9999655" cy="70821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1" i="0" kern="1200"/>
            <a:t>HYPER LINKS</a:t>
          </a:r>
          <a:endParaRPr lang="en-IN" sz="3400" kern="1200"/>
        </a:p>
      </dsp:txBody>
      <dsp:txXfrm>
        <a:off x="354106" y="0"/>
        <a:ext cx="9999655" cy="708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6133DE-F2A0-4A27-8B01-1141BC22FC9B}">
      <dsp:nvSpPr>
        <dsp:cNvPr id="0" name=""/>
        <dsp:cNvSpPr/>
      </dsp:nvSpPr>
      <dsp:spPr>
        <a:xfrm>
          <a:off x="4635937" y="1566"/>
          <a:ext cx="1081887" cy="108188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PROJECT  DESCRIPTION</a:t>
          </a:r>
          <a:endParaRPr lang="en-IN" sz="800" kern="1200"/>
        </a:p>
      </dsp:txBody>
      <dsp:txXfrm>
        <a:off x="4794376" y="160005"/>
        <a:ext cx="765009" cy="765009"/>
      </dsp:txXfrm>
    </dsp:sp>
    <dsp:sp modelId="{2D37F269-07C0-4E15-9F19-F0B4B13ACD25}">
      <dsp:nvSpPr>
        <dsp:cNvPr id="0" name=""/>
        <dsp:cNvSpPr/>
      </dsp:nvSpPr>
      <dsp:spPr>
        <a:xfrm rot="1800000">
          <a:off x="5729283" y="761707"/>
          <a:ext cx="286951" cy="36513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tint val="60000"/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00" kern="1200"/>
        </a:p>
      </dsp:txBody>
      <dsp:txXfrm>
        <a:off x="5735050" y="813213"/>
        <a:ext cx="200866" cy="219082"/>
      </dsp:txXfrm>
    </dsp:sp>
    <dsp:sp modelId="{ABA46FC0-1857-4965-AA11-51B377B53B86}">
      <dsp:nvSpPr>
        <dsp:cNvPr id="0" name=""/>
        <dsp:cNvSpPr/>
      </dsp:nvSpPr>
      <dsp:spPr>
        <a:xfrm>
          <a:off x="6041760" y="813219"/>
          <a:ext cx="1081887" cy="108188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APPROACH TO PROJECT</a:t>
          </a:r>
          <a:endParaRPr lang="en-IN" sz="800" kern="1200"/>
        </a:p>
      </dsp:txBody>
      <dsp:txXfrm>
        <a:off x="6200199" y="971658"/>
        <a:ext cx="765009" cy="765009"/>
      </dsp:txXfrm>
    </dsp:sp>
    <dsp:sp modelId="{B64BB232-C535-4485-AF6B-F4CA7856C0FA}">
      <dsp:nvSpPr>
        <dsp:cNvPr id="0" name=""/>
        <dsp:cNvSpPr/>
      </dsp:nvSpPr>
      <dsp:spPr>
        <a:xfrm rot="5400000">
          <a:off x="6439228" y="1975125"/>
          <a:ext cx="286951" cy="36513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tint val="60000"/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00" kern="1200"/>
        </a:p>
      </dsp:txBody>
      <dsp:txXfrm>
        <a:off x="6482271" y="2005110"/>
        <a:ext cx="200866" cy="219082"/>
      </dsp:txXfrm>
    </dsp:sp>
    <dsp:sp modelId="{E13116FF-EC89-4A2C-8289-569799F2B297}">
      <dsp:nvSpPr>
        <dsp:cNvPr id="0" name=""/>
        <dsp:cNvSpPr/>
      </dsp:nvSpPr>
      <dsp:spPr>
        <a:xfrm>
          <a:off x="6041760" y="2436523"/>
          <a:ext cx="1081887" cy="108188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TECH STACK USED</a:t>
          </a:r>
          <a:endParaRPr lang="en-IN" sz="800" kern="1200"/>
        </a:p>
      </dsp:txBody>
      <dsp:txXfrm>
        <a:off x="6200199" y="2594962"/>
        <a:ext cx="765009" cy="765009"/>
      </dsp:txXfrm>
    </dsp:sp>
    <dsp:sp modelId="{D30A2326-2DE7-413D-8499-CFB2DA48A303}">
      <dsp:nvSpPr>
        <dsp:cNvPr id="0" name=""/>
        <dsp:cNvSpPr/>
      </dsp:nvSpPr>
      <dsp:spPr>
        <a:xfrm rot="9000000">
          <a:off x="5743350" y="3196664"/>
          <a:ext cx="286951" cy="36513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tint val="60000"/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00" kern="1200"/>
        </a:p>
      </dsp:txBody>
      <dsp:txXfrm rot="10800000">
        <a:off x="5823668" y="3248170"/>
        <a:ext cx="200866" cy="219082"/>
      </dsp:txXfrm>
    </dsp:sp>
    <dsp:sp modelId="{E6FFA707-9C7D-449B-B867-FB1235E1886F}">
      <dsp:nvSpPr>
        <dsp:cNvPr id="0" name=""/>
        <dsp:cNvSpPr/>
      </dsp:nvSpPr>
      <dsp:spPr>
        <a:xfrm>
          <a:off x="4635937" y="3248176"/>
          <a:ext cx="1081887" cy="108188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INSIGHTS OF HR ANALYSIS</a:t>
          </a:r>
          <a:endParaRPr lang="en-IN" sz="800" kern="1200"/>
        </a:p>
      </dsp:txBody>
      <dsp:txXfrm>
        <a:off x="4794376" y="3406615"/>
        <a:ext cx="765009" cy="765009"/>
      </dsp:txXfrm>
    </dsp:sp>
    <dsp:sp modelId="{FFDF1026-C06B-4863-8021-B27784DCDB8D}">
      <dsp:nvSpPr>
        <dsp:cNvPr id="0" name=""/>
        <dsp:cNvSpPr/>
      </dsp:nvSpPr>
      <dsp:spPr>
        <a:xfrm rot="12600000">
          <a:off x="4337527" y="3204785"/>
          <a:ext cx="286951" cy="36513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tint val="60000"/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00" kern="1200"/>
        </a:p>
      </dsp:txBody>
      <dsp:txXfrm rot="10800000">
        <a:off x="4417845" y="3299333"/>
        <a:ext cx="200866" cy="219082"/>
      </dsp:txXfrm>
    </dsp:sp>
    <dsp:sp modelId="{56135587-9851-4CF1-90D1-7B263ECAD5F0}">
      <dsp:nvSpPr>
        <dsp:cNvPr id="0" name=""/>
        <dsp:cNvSpPr/>
      </dsp:nvSpPr>
      <dsp:spPr>
        <a:xfrm>
          <a:off x="3230114" y="2436523"/>
          <a:ext cx="1081887" cy="108188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OVERVIEW OF THE PROJECT</a:t>
          </a:r>
          <a:endParaRPr lang="en-IN" sz="800" kern="1200"/>
        </a:p>
      </dsp:txBody>
      <dsp:txXfrm>
        <a:off x="3388553" y="2594962"/>
        <a:ext cx="765009" cy="765009"/>
      </dsp:txXfrm>
    </dsp:sp>
    <dsp:sp modelId="{03851D7F-F8D8-42DB-8F40-F04D98687DE2}">
      <dsp:nvSpPr>
        <dsp:cNvPr id="0" name=""/>
        <dsp:cNvSpPr/>
      </dsp:nvSpPr>
      <dsp:spPr>
        <a:xfrm rot="16200000">
          <a:off x="3627582" y="1991367"/>
          <a:ext cx="286951" cy="36513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tint val="60000"/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00" kern="1200"/>
        </a:p>
      </dsp:txBody>
      <dsp:txXfrm>
        <a:off x="3670625" y="2107437"/>
        <a:ext cx="200866" cy="219082"/>
      </dsp:txXfrm>
    </dsp:sp>
    <dsp:sp modelId="{B2701B19-0571-4FC8-8325-0DF8B3353FFE}">
      <dsp:nvSpPr>
        <dsp:cNvPr id="0" name=""/>
        <dsp:cNvSpPr/>
      </dsp:nvSpPr>
      <dsp:spPr>
        <a:xfrm>
          <a:off x="3230114" y="813219"/>
          <a:ext cx="1081887" cy="108188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HYPER LINKS</a:t>
          </a:r>
          <a:endParaRPr lang="en-IN" sz="800" kern="1200"/>
        </a:p>
      </dsp:txBody>
      <dsp:txXfrm>
        <a:off x="3388553" y="971658"/>
        <a:ext cx="765009" cy="765009"/>
      </dsp:txXfrm>
    </dsp:sp>
    <dsp:sp modelId="{A19A77CE-1A6F-49D6-B55B-0E42AF184AB0}">
      <dsp:nvSpPr>
        <dsp:cNvPr id="0" name=""/>
        <dsp:cNvSpPr/>
      </dsp:nvSpPr>
      <dsp:spPr>
        <a:xfrm rot="19800000">
          <a:off x="4323460" y="769828"/>
          <a:ext cx="286951" cy="36513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tint val="60000"/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00" kern="1200"/>
        </a:p>
      </dsp:txBody>
      <dsp:txXfrm>
        <a:off x="4329227" y="864376"/>
        <a:ext cx="200866" cy="2190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72E834-D1A5-4EBC-8EC2-2B14D46AC823}">
      <dsp:nvSpPr>
        <dsp:cNvPr id="0" name=""/>
        <dsp:cNvSpPr/>
      </dsp:nvSpPr>
      <dsp:spPr>
        <a:xfrm>
          <a:off x="0" y="0"/>
          <a:ext cx="1326321" cy="1326321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3059587-0D4B-4828-9D74-552DBA767E79}">
      <dsp:nvSpPr>
        <dsp:cNvPr id="0" name=""/>
        <dsp:cNvSpPr/>
      </dsp:nvSpPr>
      <dsp:spPr>
        <a:xfrm>
          <a:off x="663160" y="0"/>
          <a:ext cx="9690600" cy="132632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32410" tIns="232410" rIns="232410" bIns="232410" numCol="1" spcCol="1270" anchor="ctr" anchorCtr="0">
          <a:noAutofit/>
        </a:bodyPr>
        <a:lstStyle/>
        <a:p>
          <a:pPr marL="0" lvl="0" indent="0" algn="ctr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b="1" i="0" kern="1200" dirty="0"/>
            <a:t>PROJECT DESCRIPTION</a:t>
          </a:r>
          <a:endParaRPr lang="en-IN" sz="6100" kern="1200" dirty="0"/>
        </a:p>
      </dsp:txBody>
      <dsp:txXfrm>
        <a:off x="663160" y="0"/>
        <a:ext cx="9690600" cy="132632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2186DC-CB51-419F-B6C7-FDA080968A49}">
      <dsp:nvSpPr>
        <dsp:cNvPr id="0" name=""/>
        <dsp:cNvSpPr/>
      </dsp:nvSpPr>
      <dsp:spPr>
        <a:xfrm>
          <a:off x="0" y="0"/>
          <a:ext cx="4304735" cy="4304735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345C88F-4B68-41A0-BD08-098A4BFECB82}">
      <dsp:nvSpPr>
        <dsp:cNvPr id="0" name=""/>
        <dsp:cNvSpPr/>
      </dsp:nvSpPr>
      <dsp:spPr>
        <a:xfrm>
          <a:off x="2152367" y="0"/>
          <a:ext cx="8201393" cy="430473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HR ANALYTICS IS THE KEY TO UNLOCKING THE POTENTIAL OF THE WORKFORCE BY LEVERAGING DATA-DRIVEN INSIGHTS TIO MAKE BETTER DECISIONS , IMPROVE EMPLOYEE ENGAGEMENT .</a:t>
          </a:r>
          <a:endParaRPr lang="en-IN" sz="1700" kern="1200"/>
        </a:p>
      </dsp:txBody>
      <dsp:txXfrm>
        <a:off x="2152367" y="0"/>
        <a:ext cx="8201393" cy="1291423"/>
      </dsp:txXfrm>
    </dsp:sp>
    <dsp:sp modelId="{12250B1E-399C-48CB-B1B9-248DD92E9549}">
      <dsp:nvSpPr>
        <dsp:cNvPr id="0" name=""/>
        <dsp:cNvSpPr/>
      </dsp:nvSpPr>
      <dsp:spPr>
        <a:xfrm>
          <a:off x="753330" y="1291423"/>
          <a:ext cx="2798075" cy="2798075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D732D69-64F7-4880-B53C-EA3148996795}">
      <dsp:nvSpPr>
        <dsp:cNvPr id="0" name=""/>
        <dsp:cNvSpPr/>
      </dsp:nvSpPr>
      <dsp:spPr>
        <a:xfrm>
          <a:off x="2152367" y="1291423"/>
          <a:ext cx="8201393" cy="27980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IN THE PROJECT WE ANALYSE  THE COMPANY’S HIRING PROCESS DATA , IT IS A CRUCIAL FUCTION OF ANY COMPANY TO UDERSTAND THE TRENDS SUCH AS NUMBER OF REJECTION’S INTERVIEW’S ,JOB TYPES AND VACANCIES TO PROVIDE VALUABLE INSIGHTS FOR THE HIRING DEPARTMENT.</a:t>
          </a:r>
          <a:endParaRPr lang="en-IN" sz="1700" kern="1200"/>
        </a:p>
      </dsp:txBody>
      <dsp:txXfrm>
        <a:off x="2152367" y="1291423"/>
        <a:ext cx="8201393" cy="1291419"/>
      </dsp:txXfrm>
    </dsp:sp>
    <dsp:sp modelId="{5B84D8C8-B5E4-4501-A1C2-A14AA27803F2}">
      <dsp:nvSpPr>
        <dsp:cNvPr id="0" name=""/>
        <dsp:cNvSpPr/>
      </dsp:nvSpPr>
      <dsp:spPr>
        <a:xfrm>
          <a:off x="1506658" y="2582842"/>
          <a:ext cx="1291419" cy="1291419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E7B0A5B-1167-4879-A422-72455DDA6822}">
      <dsp:nvSpPr>
        <dsp:cNvPr id="0" name=""/>
        <dsp:cNvSpPr/>
      </dsp:nvSpPr>
      <dsp:spPr>
        <a:xfrm>
          <a:off x="2152367" y="2582842"/>
          <a:ext cx="8201393" cy="129141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AS , AN DATA ANALYST I HAVE A DATASET CONTAINIG RECORDS OF PREVIOUS HIRES . MY JOB IS TO ANALYSE THIS DATA AND CAN ANSWER CERTAIN QUESTIONS THAT CAN HELP THE COMPANY IMPROVE THEIR HIRING PROCESS.</a:t>
          </a:r>
          <a:endParaRPr lang="en-IN" sz="1700" kern="1200"/>
        </a:p>
      </dsp:txBody>
      <dsp:txXfrm>
        <a:off x="2152367" y="2582842"/>
        <a:ext cx="8201393" cy="129141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DD1CDA-6C22-417D-B6B0-BDFE21DF205E}">
      <dsp:nvSpPr>
        <dsp:cNvPr id="0" name=""/>
        <dsp:cNvSpPr/>
      </dsp:nvSpPr>
      <dsp:spPr>
        <a:xfrm>
          <a:off x="0" y="54760"/>
          <a:ext cx="10353761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b="1" i="0" kern="1200" dirty="0"/>
            <a:t>APPROACH TO THE PROJECT</a:t>
          </a:r>
          <a:endParaRPr lang="en-IN" sz="5200" kern="1200" dirty="0"/>
        </a:p>
      </dsp:txBody>
      <dsp:txXfrm>
        <a:off x="59399" y="114159"/>
        <a:ext cx="10234963" cy="109800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0ADB7C-FBE7-4B82-A091-7D296DF4C2F6}">
      <dsp:nvSpPr>
        <dsp:cNvPr id="0" name=""/>
        <dsp:cNvSpPr/>
      </dsp:nvSpPr>
      <dsp:spPr>
        <a:xfrm>
          <a:off x="0" y="1325109"/>
          <a:ext cx="10353761" cy="1766812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A13318-D1B9-4E0F-A7F9-C22072088B79}">
      <dsp:nvSpPr>
        <dsp:cNvPr id="0" name=""/>
        <dsp:cNvSpPr/>
      </dsp:nvSpPr>
      <dsp:spPr>
        <a:xfrm>
          <a:off x="4663" y="0"/>
          <a:ext cx="2243146" cy="1766812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THE DATA WE ACQUIRED FROM THE COMPANY WAS IN THE EXCEL FORMAT WHICH WAS EASY  TO CLEAN AND MANIPULATE THE DATA AND GET OUR FAVOURED OUTCOMES FROM THE LARGE DATA . </a:t>
          </a:r>
          <a:endParaRPr lang="en-IN" sz="1300" kern="1200"/>
        </a:p>
      </dsp:txBody>
      <dsp:txXfrm>
        <a:off x="4663" y="0"/>
        <a:ext cx="2243146" cy="1766812"/>
      </dsp:txXfrm>
    </dsp:sp>
    <dsp:sp modelId="{A9277CE3-4A40-4904-9ED8-8129B550D090}">
      <dsp:nvSpPr>
        <dsp:cNvPr id="0" name=""/>
        <dsp:cNvSpPr/>
      </dsp:nvSpPr>
      <dsp:spPr>
        <a:xfrm>
          <a:off x="905385" y="1987663"/>
          <a:ext cx="441703" cy="4417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716DA29-9F8B-40E0-A60E-59AFD3337065}">
      <dsp:nvSpPr>
        <dsp:cNvPr id="0" name=""/>
        <dsp:cNvSpPr/>
      </dsp:nvSpPr>
      <dsp:spPr>
        <a:xfrm>
          <a:off x="2359967" y="2650218"/>
          <a:ext cx="2243146" cy="1766812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IN THE PROJECT WE HANDELED THE MISSING DATA , CLUBBING OF COLUMNS ,DETECTED  THE OUTLIER’S   AND  REMOVED THEM .</a:t>
          </a:r>
          <a:endParaRPr lang="en-IN" sz="1300" kern="1200"/>
        </a:p>
      </dsp:txBody>
      <dsp:txXfrm>
        <a:off x="2359967" y="2650218"/>
        <a:ext cx="2243146" cy="1766812"/>
      </dsp:txXfrm>
    </dsp:sp>
    <dsp:sp modelId="{AAAACDFA-B00A-400C-B1D5-7BD8FEE34C4A}">
      <dsp:nvSpPr>
        <dsp:cNvPr id="0" name=""/>
        <dsp:cNvSpPr/>
      </dsp:nvSpPr>
      <dsp:spPr>
        <a:xfrm>
          <a:off x="3260689" y="1987663"/>
          <a:ext cx="441703" cy="4417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8807B2F-AC09-4E52-A9A2-6457A40C1E90}">
      <dsp:nvSpPr>
        <dsp:cNvPr id="0" name=""/>
        <dsp:cNvSpPr/>
      </dsp:nvSpPr>
      <dsp:spPr>
        <a:xfrm>
          <a:off x="4715271" y="0"/>
          <a:ext cx="2243146" cy="1766812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TO GET THE INSIGHTS I USED MS-EXCEL PIVOT TABLES TO GET THE REPORT COMPLETED AND PERFORMED SOME OF THE ADVANCE FILTERING TECHNIQUES OF EXCEL .</a:t>
          </a:r>
          <a:endParaRPr lang="en-IN" sz="1300" kern="1200"/>
        </a:p>
      </dsp:txBody>
      <dsp:txXfrm>
        <a:off x="4715271" y="0"/>
        <a:ext cx="2243146" cy="1766812"/>
      </dsp:txXfrm>
    </dsp:sp>
    <dsp:sp modelId="{8EB70E96-9823-41A8-98DE-14A632359E8D}">
      <dsp:nvSpPr>
        <dsp:cNvPr id="0" name=""/>
        <dsp:cNvSpPr/>
      </dsp:nvSpPr>
      <dsp:spPr>
        <a:xfrm>
          <a:off x="5615992" y="1987663"/>
          <a:ext cx="441703" cy="4417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7E7E20C-350A-45C8-9A17-82EC95B8C378}">
      <dsp:nvSpPr>
        <dsp:cNvPr id="0" name=""/>
        <dsp:cNvSpPr/>
      </dsp:nvSpPr>
      <dsp:spPr>
        <a:xfrm>
          <a:off x="7070574" y="2650218"/>
          <a:ext cx="2243146" cy="1766812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INSERTED VARIOUS TYPES OF VISUALISATIONS CHARTS LIKE PIE CHART , COLUMN CHART AND THE LINE CHART ACCORDING TO THE USAGE .</a:t>
          </a:r>
          <a:endParaRPr lang="en-IN" sz="1300" kern="1200"/>
        </a:p>
      </dsp:txBody>
      <dsp:txXfrm>
        <a:off x="7070574" y="2650218"/>
        <a:ext cx="2243146" cy="1766812"/>
      </dsp:txXfrm>
    </dsp:sp>
    <dsp:sp modelId="{DC238721-0A3E-447C-8264-80CF709BDA8F}">
      <dsp:nvSpPr>
        <dsp:cNvPr id="0" name=""/>
        <dsp:cNvSpPr/>
      </dsp:nvSpPr>
      <dsp:spPr>
        <a:xfrm>
          <a:off x="7971296" y="1987663"/>
          <a:ext cx="441703" cy="4417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F5C26-0DE8-4FDA-B62E-1B99155BE3A0}">
      <dsp:nvSpPr>
        <dsp:cNvPr id="0" name=""/>
        <dsp:cNvSpPr/>
      </dsp:nvSpPr>
      <dsp:spPr>
        <a:xfrm>
          <a:off x="776532" y="0"/>
          <a:ext cx="8800696" cy="132632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152400" prstMaterial="plastic">
          <a:bevelT w="25400" h="25400"/>
          <a:bevelB w="25400" h="25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E1F93E-AB56-47E9-AC87-84A1CD0F20B2}">
      <dsp:nvSpPr>
        <dsp:cNvPr id="0" name=""/>
        <dsp:cNvSpPr/>
      </dsp:nvSpPr>
      <dsp:spPr>
        <a:xfrm>
          <a:off x="3623816" y="397896"/>
          <a:ext cx="3106128" cy="5305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i="0" kern="1200" dirty="0"/>
            <a:t>TECH STACK USED </a:t>
          </a:r>
          <a:endParaRPr lang="en-IN" sz="2300" kern="1200" dirty="0"/>
        </a:p>
      </dsp:txBody>
      <dsp:txXfrm>
        <a:off x="3649714" y="423794"/>
        <a:ext cx="3054332" cy="47873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969409-C3C8-4D31-B6A3-DBAE2DB2541F}">
      <dsp:nvSpPr>
        <dsp:cNvPr id="0" name=""/>
        <dsp:cNvSpPr/>
      </dsp:nvSpPr>
      <dsp:spPr>
        <a:xfrm rot="10800000">
          <a:off x="1980784" y="0"/>
          <a:ext cx="6885251" cy="986118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4851" tIns="125730" rIns="234696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i="0" kern="1200"/>
            <a:t>INSIGHTS OF HR ANALYTICS</a:t>
          </a:r>
          <a:endParaRPr lang="en-IN" sz="3300" kern="1200"/>
        </a:p>
      </dsp:txBody>
      <dsp:txXfrm rot="10800000">
        <a:off x="2227313" y="0"/>
        <a:ext cx="6638722" cy="986118"/>
      </dsp:txXfrm>
    </dsp:sp>
    <dsp:sp modelId="{311FC175-94DF-49C9-83F7-835A4948B03A}">
      <dsp:nvSpPr>
        <dsp:cNvPr id="0" name=""/>
        <dsp:cNvSpPr/>
      </dsp:nvSpPr>
      <dsp:spPr>
        <a:xfrm>
          <a:off x="1487725" y="0"/>
          <a:ext cx="986118" cy="98611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00" r="-45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815968-A9E9-4407-9505-1A77E0758915}">
      <dsp:nvSpPr>
        <dsp:cNvPr id="0" name=""/>
        <dsp:cNvSpPr/>
      </dsp:nvSpPr>
      <dsp:spPr>
        <a:xfrm>
          <a:off x="0" y="1438835"/>
          <a:ext cx="10774498" cy="1918446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61C540-3D8D-4A58-A85A-F168475AA8B8}">
      <dsp:nvSpPr>
        <dsp:cNvPr id="0" name=""/>
        <dsp:cNvSpPr/>
      </dsp:nvSpPr>
      <dsp:spPr>
        <a:xfrm>
          <a:off x="118" y="0"/>
          <a:ext cx="4730151" cy="1918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b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THE AVERAGE SALARY OFFERED BY THE COMPANY TO THERE EMPLOYEE IS </a:t>
          </a:r>
          <a:endParaRPr lang="en-IN" sz="2800" kern="1200" dirty="0"/>
        </a:p>
      </dsp:txBody>
      <dsp:txXfrm>
        <a:off x="118" y="0"/>
        <a:ext cx="4730151" cy="1918446"/>
      </dsp:txXfrm>
    </dsp:sp>
    <dsp:sp modelId="{15FE205C-D37E-46F3-931A-187C4AEE29DC}">
      <dsp:nvSpPr>
        <dsp:cNvPr id="0" name=""/>
        <dsp:cNvSpPr/>
      </dsp:nvSpPr>
      <dsp:spPr>
        <a:xfrm>
          <a:off x="2125388" y="2158252"/>
          <a:ext cx="479611" cy="4796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77E9D0D-A546-40E1-A898-5A1DB112A88E}">
      <dsp:nvSpPr>
        <dsp:cNvPr id="0" name=""/>
        <dsp:cNvSpPr/>
      </dsp:nvSpPr>
      <dsp:spPr>
        <a:xfrm>
          <a:off x="4966777" y="2877670"/>
          <a:ext cx="4730151" cy="19184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99136" rIns="199136" bIns="199136" numCol="1" spcCol="1270" anchor="t" anchorCtr="0">
          <a:noAutofit/>
          <a:sp3d extrusionH="28000" prstMaterial="matte"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49983.02</a:t>
          </a:r>
          <a:endParaRPr lang="en-IN" sz="2800" kern="1200" dirty="0"/>
        </a:p>
      </dsp:txBody>
      <dsp:txXfrm>
        <a:off x="4966777" y="2877670"/>
        <a:ext cx="4730151" cy="1918446"/>
      </dsp:txXfrm>
    </dsp:sp>
    <dsp:sp modelId="{A1265168-495A-464B-88A5-5C26F5FAA7C8}">
      <dsp:nvSpPr>
        <dsp:cNvPr id="0" name=""/>
        <dsp:cNvSpPr/>
      </dsp:nvSpPr>
      <dsp:spPr>
        <a:xfrm>
          <a:off x="7092048" y="2158252"/>
          <a:ext cx="479611" cy="4796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7/27/2023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52079-6997-47B8-B262-4ED5D2EA2D74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620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82597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15937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496137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39414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22456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45309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859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596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64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8998-10EA-455D-8FDC-3EBC7E198582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806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456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554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152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892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8FF3-85EA-48E5-8D8C-1DB156807E49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866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94F13-1676-4B68-A383-661B657F6E63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98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83234-995D-4149-8E1E-BC120E9070D5}" type="datetime1">
              <a:rPr lang="en-US" smtClean="0"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894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hyperlink" Target="https://docs.google.com/spreadsheets/d/1EfjgCXs1HYKCIVhIole7AaZtgrkpvtfp/edit?usp=drive_link&amp;ouid=113064170544461438724&amp;rtpof=true&amp;sd=true" TargetMode="Externa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chart" Target="../charts/chart1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1446" y="3969239"/>
            <a:ext cx="5268177" cy="108623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HIRING PROCESS 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08363" y="5055476"/>
            <a:ext cx="5268177" cy="531866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: -    BY SACHIN THAKUR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0D84-BA86-B323-751C-C91610003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842682"/>
          </a:xfrm>
        </p:spPr>
        <p:txBody>
          <a:bodyPr>
            <a:normAutofit/>
          </a:bodyPr>
          <a:lstStyle/>
          <a:p>
            <a:r>
              <a:rPr lang="en-US" sz="1000" b="1" i="0" dirty="0">
                <a:solidFill>
                  <a:srgbClr val="8492A6"/>
                </a:solidFill>
                <a:effectLst/>
                <a:latin typeface="Manrope"/>
              </a:rPr>
              <a:t> </a:t>
            </a:r>
            <a:r>
              <a:rPr lang="en-US" sz="1600" b="1" i="0" dirty="0">
                <a:effectLst/>
              </a:rPr>
              <a:t>Task:</a:t>
            </a:r>
            <a:r>
              <a:rPr lang="en-US" sz="1600" b="0" i="0" dirty="0">
                <a:effectLst/>
              </a:rPr>
              <a:t> Use a chart or graph to represent the different position tiers within the company. This will help you understand the distribution of positions across different tiers.</a:t>
            </a:r>
            <a:endParaRPr lang="en-IN" sz="1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49D8C-4303-C22B-34EE-6873D1A51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1775011"/>
            <a:ext cx="10353762" cy="4634753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E6F4270-7A2A-4ED3-94F6-6569DD95BC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049439"/>
              </p:ext>
            </p:extLst>
          </p:nvPr>
        </p:nvGraphicFramePr>
        <p:xfrm>
          <a:off x="367553" y="1550894"/>
          <a:ext cx="11546541" cy="50292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50239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D2D1CBE-562E-5A91-7669-1A4BDE141D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221125"/>
              </p:ext>
            </p:extLst>
          </p:nvPr>
        </p:nvGraphicFramePr>
        <p:xfrm>
          <a:off x="913795" y="609601"/>
          <a:ext cx="10353761" cy="9412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BDC0A-6F6D-DDED-88B1-964281D87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1683687"/>
            <a:ext cx="10353762" cy="5012948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THE ANALYSIS WE CAN SAY THAT THERE TOTAL OF 4687 EMPLOYEE’S IN WHICH 2563 ARE MALE AND 1856 FEMALE’S.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AVERAGE SALARY OFFERED BY THE COMPANY TO THEIR EMPLOYEE’S IS 49983.02 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ALSO CREATED THE CLASS INTERVALS OF SALARIES WITH RESPECT TO THE EMPLOYEES RANGING FROM 100 - 400100 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CREATED A PIE AND BAR CHART TO SHOW THE VISUALISATION OF EMPLOYEE’S WORKING IN VARIOUS DEPARTMENTS.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FINALLY TO REPRESENT DIFFERENT POSITION TIERS WITHIN THE COMPANY WE USED PIE CHART TO VISUALIZE IT 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 VISUALIZATION AND THE CALCULATIONS WERE DONE BY USING MS-EXCEL AND PIVOT TABLES CONCEPT OF EXCEL 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4687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5A753AC-3950-0E72-3D4F-3830A84B3F54}"/>
              </a:ext>
            </a:extLst>
          </p:cNvPr>
          <p:cNvGraphicFramePr/>
          <p:nvPr/>
        </p:nvGraphicFramePr>
        <p:xfrm>
          <a:off x="913795" y="609601"/>
          <a:ext cx="10353761" cy="708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F6E6-709F-0FC5-6F71-DD6FD8BAE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425388"/>
            <a:ext cx="10353762" cy="436581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  </a:t>
            </a:r>
            <a:r>
              <a:rPr lang="en-US" sz="2400" b="1" dirty="0">
                <a:latin typeface="+mj-lt"/>
              </a:rPr>
              <a:t>EXCEL FILE LINK :</a:t>
            </a:r>
          </a:p>
          <a:p>
            <a:pPr marL="0" indent="0" algn="ctr">
              <a:buNone/>
            </a:pPr>
            <a:r>
              <a:rPr lang="en-US" dirty="0">
                <a:hlinkClick r:id="rId7"/>
              </a:rPr>
              <a:t>https://docs.google.com/spreadsheets/d/1EfjgCXs1HYKCIVhIole7AaZtgrkpvtfp/edit?usp=drive_link&amp;ouid=113064170544461438724&amp;rtpof=true&amp;sd=true</a:t>
            </a:r>
            <a:endParaRPr lang="en-US" dirty="0"/>
          </a:p>
          <a:p>
            <a:pPr marL="0" indent="0" algn="ctr">
              <a:buNone/>
            </a:pPr>
            <a:endParaRPr lang="en-IN" dirty="0"/>
          </a:p>
          <a:p>
            <a:pPr marL="0" indent="0" algn="ctr">
              <a:buNone/>
            </a:pPr>
            <a:endParaRPr lang="en-IN" dirty="0"/>
          </a:p>
          <a:p>
            <a:pPr marL="0" indent="0" algn="ctr">
              <a:buNone/>
            </a:pPr>
            <a:r>
              <a:rPr lang="en-IN" sz="4000" dirty="0">
                <a:latin typeface="+mj-lt"/>
              </a:rPr>
              <a:t>-&gt;  THANK YOU   &lt;-</a:t>
            </a:r>
          </a:p>
          <a:p>
            <a:pPr marL="0" indent="0" algn="r">
              <a:buNone/>
            </a:pPr>
            <a:r>
              <a:rPr lang="en-IN" dirty="0">
                <a:latin typeface="+mj-lt"/>
              </a:rPr>
              <a:t>:-  SACHIN THAKUR</a:t>
            </a:r>
          </a:p>
        </p:txBody>
      </p:sp>
    </p:spTree>
    <p:extLst>
      <p:ext uri="{BB962C8B-B14F-4D97-AF65-F5344CB8AC3E}">
        <p14:creationId xmlns:p14="http://schemas.microsoft.com/office/powerpoint/2010/main" val="2104564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BC40CC1E-4038-DCAE-A0D4-FD5B4CA0D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789" y="2043498"/>
            <a:ext cx="6499412" cy="438419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F378E7C-5D85-5B27-60EC-411F64E928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4788737"/>
              </p:ext>
            </p:extLst>
          </p:nvPr>
        </p:nvGraphicFramePr>
        <p:xfrm>
          <a:off x="913795" y="609600"/>
          <a:ext cx="10353761" cy="1326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5FB0852-D190-B371-C10A-757964FBDA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1168449"/>
              </p:ext>
            </p:extLst>
          </p:nvPr>
        </p:nvGraphicFramePr>
        <p:xfrm>
          <a:off x="913795" y="2096064"/>
          <a:ext cx="10353762" cy="43316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816656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01D2A7-FBD2-5A62-4BF6-E945CDB005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9823"/>
              </p:ext>
            </p:extLst>
          </p:nvPr>
        </p:nvGraphicFramePr>
        <p:xfrm>
          <a:off x="913795" y="609600"/>
          <a:ext cx="10353761" cy="1326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63298DF-DA39-C9AD-B2DA-75555362CF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2240675"/>
              </p:ext>
            </p:extLst>
          </p:nvPr>
        </p:nvGraphicFramePr>
        <p:xfrm>
          <a:off x="913795" y="2096064"/>
          <a:ext cx="10353761" cy="4304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790825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065FBC3-6E97-0F8F-F392-74D8B4B1D2C3}"/>
              </a:ext>
            </a:extLst>
          </p:cNvPr>
          <p:cNvGraphicFramePr/>
          <p:nvPr/>
        </p:nvGraphicFramePr>
        <p:xfrm>
          <a:off x="913795" y="609600"/>
          <a:ext cx="10353761" cy="1326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20D132A-6276-0B52-BFFD-FCC1B1828E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8621371"/>
              </p:ext>
            </p:extLst>
          </p:nvPr>
        </p:nvGraphicFramePr>
        <p:xfrm>
          <a:off x="913795" y="2096063"/>
          <a:ext cx="10353761" cy="44170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196961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FF6A72C4-D1C0-72B9-9A2D-883DC4818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3" y="134472"/>
            <a:ext cx="12129247" cy="6858000"/>
          </a:xfrm>
          <a:prstGeom prst="rect">
            <a:avLst/>
          </a:prstGeom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8F6DC7BC-DC02-C914-A504-087877A094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4253814"/>
              </p:ext>
            </p:extLst>
          </p:nvPr>
        </p:nvGraphicFramePr>
        <p:xfrm>
          <a:off x="913795" y="609600"/>
          <a:ext cx="10353761" cy="1326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BB5DACA-41BB-FF10-4620-7ABBCFC0B330}"/>
              </a:ext>
            </a:extLst>
          </p:cNvPr>
          <p:cNvSpPr>
            <a:spLocks noGrp="1"/>
          </p:cNvSpPr>
          <p:nvPr>
            <p:ph idx="1"/>
          </p:nvPr>
        </p:nvSpPr>
        <p:spPr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rmAutofit fontScale="85000" lnSpcReduction="20000"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  <a:latin typeface="+mj-lt"/>
              </a:rPr>
              <a:t>MICROSOFT EXCEL IS A SPREADSHEET PROGRAM THAT IS PART OF THE MICROSFT OFFICE SUITE OF SOFTWARE . IT IS USED TO STORE , ORGANISE AND ANALYSE DATA IN A GRID OF CELLS. EXCEL HAS A WIDE RANGE OF FEATURES INCLUDING :</a:t>
            </a:r>
          </a:p>
          <a:p>
            <a:pPr lvl="0"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+mj-lt"/>
              </a:rPr>
              <a:t>CALCUALTIONS CAPABILITIES</a:t>
            </a:r>
          </a:p>
          <a:p>
            <a:pPr lvl="0"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+mj-lt"/>
              </a:rPr>
              <a:t>EXCEL FORMULA’S</a:t>
            </a:r>
          </a:p>
          <a:p>
            <a:pPr lvl="0"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+mj-lt"/>
              </a:rPr>
              <a:t>DATA ANALYSIS TOOLS</a:t>
            </a:r>
          </a:p>
          <a:p>
            <a:pPr lvl="0"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+mj-lt"/>
              </a:rPr>
              <a:t>GRAPHING CAPABILITIES</a:t>
            </a:r>
          </a:p>
          <a:p>
            <a:pPr lvl="0"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+mj-lt"/>
              </a:rPr>
              <a:t>MACRO PROGRAMMING</a:t>
            </a:r>
          </a:p>
          <a:p>
            <a:pPr lvl="0"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+mj-lt"/>
              </a:rPr>
              <a:t>DATA VISUALIZATION</a:t>
            </a:r>
          </a:p>
          <a:p>
            <a:pPr lvl="0"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  <a:latin typeface="+mj-lt"/>
              </a:rPr>
              <a:t>PROJECT MANAGEMENT</a:t>
            </a:r>
            <a:endParaRPr lang="en-IN" dirty="0">
              <a:solidFill>
                <a:schemeClr val="tx2"/>
              </a:solidFill>
              <a:latin typeface="+mj-lt"/>
            </a:endParaRPr>
          </a:p>
          <a:p>
            <a:pPr lvl="0"/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1E455D-B47F-DCA6-ABD8-39889EE24B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52323" y="2922494"/>
            <a:ext cx="3141233" cy="25190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01398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B284133-A1ED-3F96-9EBC-31D55679B1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7608334"/>
              </p:ext>
            </p:extLst>
          </p:nvPr>
        </p:nvGraphicFramePr>
        <p:xfrm>
          <a:off x="833113" y="466166"/>
          <a:ext cx="10353761" cy="9861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2989A-83F1-6D66-C19C-5528BFF05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870" y="1846729"/>
            <a:ext cx="11519647" cy="454510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i="0" dirty="0">
                <a:effectLst/>
                <a:latin typeface="+mj-lt"/>
              </a:rPr>
              <a:t>TASK: DETERMINE THE GENDER DISTRIBUTION OF HIRES. HOW MANY MALES AND FEMALES HAVE BEEN HIRED BY THE COMPANY ?</a:t>
            </a:r>
            <a:endParaRPr lang="en-IN" sz="1600" dirty="0">
              <a:latin typeface="+mj-lt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12E9368-A7F7-1212-3C15-0F633F4FDE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224029"/>
              </p:ext>
            </p:extLst>
          </p:nvPr>
        </p:nvGraphicFramePr>
        <p:xfrm>
          <a:off x="286870" y="3097307"/>
          <a:ext cx="6355977" cy="2377549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2045306">
                  <a:extLst>
                    <a:ext uri="{9D8B030D-6E8A-4147-A177-3AD203B41FA5}">
                      <a16:colId xmlns:a16="http://schemas.microsoft.com/office/drawing/2014/main" val="1817118604"/>
                    </a:ext>
                  </a:extLst>
                </a:gridCol>
                <a:gridCol w="1690155">
                  <a:extLst>
                    <a:ext uri="{9D8B030D-6E8A-4147-A177-3AD203B41FA5}">
                      <a16:colId xmlns:a16="http://schemas.microsoft.com/office/drawing/2014/main" val="792564862"/>
                    </a:ext>
                  </a:extLst>
                </a:gridCol>
                <a:gridCol w="1690155">
                  <a:extLst>
                    <a:ext uri="{9D8B030D-6E8A-4147-A177-3AD203B41FA5}">
                      <a16:colId xmlns:a16="http://schemas.microsoft.com/office/drawing/2014/main" val="820555698"/>
                    </a:ext>
                  </a:extLst>
                </a:gridCol>
                <a:gridCol w="930361">
                  <a:extLst>
                    <a:ext uri="{9D8B030D-6E8A-4147-A177-3AD203B41FA5}">
                      <a16:colId xmlns:a16="http://schemas.microsoft.com/office/drawing/2014/main" val="4091620266"/>
                    </a:ext>
                  </a:extLst>
                </a:gridCol>
              </a:tblGrid>
              <a:tr h="47391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</a:t>
                      </a:r>
                      <a:r>
                        <a:rPr lang="en-IN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ENDER</a:t>
                      </a: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H</a:t>
                      </a:r>
                      <a:r>
                        <a:rPr lang="en-IN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IRED</a:t>
                      </a: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R</a:t>
                      </a:r>
                      <a:r>
                        <a:rPr lang="en-IN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EJECTED</a:t>
                      </a: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GRAND TOTAL</a:t>
                      </a:r>
                      <a:endParaRPr lang="en-IN" sz="11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46602759"/>
                  </a:ext>
                </a:extLst>
              </a:tr>
              <a:tr h="4759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cs typeface="Arial" panose="020B0604020202020204" pitchFamily="34" charset="0"/>
                        </a:rPr>
                        <a:t>M</a:t>
                      </a:r>
                      <a:r>
                        <a:rPr lang="en-IN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cs typeface="Arial" panose="020B0604020202020204" pitchFamily="34" charset="0"/>
                        </a:rPr>
                        <a:t>ALE</a:t>
                      </a: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2563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1522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4085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97481059"/>
                  </a:ext>
                </a:extLst>
              </a:tr>
              <a:tr h="475909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Female</a:t>
                      </a:r>
                      <a:endParaRPr lang="en-IN" sz="1100" b="0" i="0" u="none" strike="noStrike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1856</a:t>
                      </a:r>
                      <a:endParaRPr lang="en-IN" sz="1100" b="0" i="0" u="none" strike="noStrike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819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2675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18065799"/>
                  </a:ext>
                </a:extLst>
              </a:tr>
              <a:tr h="475909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Don’t want to say</a:t>
                      </a:r>
                      <a:endParaRPr lang="en-IN" sz="1100" b="0" i="0" u="none" strike="noStrike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268</a:t>
                      </a:r>
                      <a:endParaRPr lang="en-IN" sz="1100" b="0" i="0" u="none" strike="noStrike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125</a:t>
                      </a:r>
                      <a:endParaRPr lang="en-IN" sz="1100" b="0" i="0" u="none" strike="noStrike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393</a:t>
                      </a:r>
                      <a:endParaRPr lang="en-IN" sz="1100" b="0" i="0" u="none" strike="noStrike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27512010"/>
                  </a:ext>
                </a:extLst>
              </a:tr>
              <a:tr h="4759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</a:t>
                      </a:r>
                      <a:r>
                        <a:rPr lang="en-IN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RAND TOTAL</a:t>
                      </a: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4687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2466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7153</a:t>
                      </a:r>
                      <a:endParaRPr lang="en-IN" sz="11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gradFill flip="none" rotWithShape="1">
                      <a:gsLst>
                        <a:gs pos="0">
                          <a:schemeClr val="accent2">
                            <a:lumMod val="75000"/>
                            <a:shade val="30000"/>
                            <a:satMod val="115000"/>
                          </a:schemeClr>
                        </a:gs>
                        <a:gs pos="50000">
                          <a:schemeClr val="accent2">
                            <a:lumMod val="75000"/>
                            <a:shade val="67500"/>
                            <a:satMod val="115000"/>
                          </a:schemeClr>
                        </a:gs>
                        <a:gs pos="100000">
                          <a:schemeClr val="accent2">
                            <a:lumMod val="75000"/>
                            <a:shade val="100000"/>
                            <a:satMod val="115000"/>
                          </a:schemeClr>
                        </a:gs>
                      </a:gsLst>
                      <a:lin ang="81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258920177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E07544B-8692-282A-61FA-4D9B542B26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0930154"/>
              </p:ext>
            </p:extLst>
          </p:nvPr>
        </p:nvGraphicFramePr>
        <p:xfrm>
          <a:off x="7144870" y="3097307"/>
          <a:ext cx="4572000" cy="23775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626240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17E4-4704-7FBA-B988-CCE810D27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762000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b="1" i="0" dirty="0">
                <a:effectLst/>
              </a:rPr>
              <a:t>Task:</a:t>
            </a:r>
            <a:r>
              <a:rPr lang="en-US" sz="1600" b="0" i="0" dirty="0">
                <a:effectLst/>
              </a:rPr>
              <a:t> What is the average salary offered by this company? Use Excel functions to calculate this.</a:t>
            </a:r>
            <a:endParaRPr lang="en-IN" sz="16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949863E-1390-D71D-02BA-307707D375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3186368"/>
              </p:ext>
            </p:extLst>
          </p:nvPr>
        </p:nvGraphicFramePr>
        <p:xfrm>
          <a:off x="493059" y="1622611"/>
          <a:ext cx="10774498" cy="4796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4703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41CDE-2AF4-9308-2088-6A285D287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663388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600" b="1" i="0" dirty="0">
                <a:effectLst/>
              </a:rPr>
              <a:t>Task:</a:t>
            </a:r>
            <a:r>
              <a:rPr lang="en-US" sz="1600" b="0" i="0" dirty="0">
                <a:effectLst/>
              </a:rPr>
              <a:t> Create class intervals for the salaries in the company. This will help you understand the salary distribution.</a:t>
            </a:r>
            <a:endParaRPr lang="en-IN" sz="16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FFC22DF-92BE-CF14-DDDB-8CF898AAB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9545121"/>
              </p:ext>
            </p:extLst>
          </p:nvPr>
        </p:nvGraphicFramePr>
        <p:xfrm>
          <a:off x="111216" y="2294965"/>
          <a:ext cx="5979459" cy="285643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275056">
                  <a:extLst>
                    <a:ext uri="{9D8B030D-6E8A-4147-A177-3AD203B41FA5}">
                      <a16:colId xmlns:a16="http://schemas.microsoft.com/office/drawing/2014/main" val="1571220480"/>
                    </a:ext>
                  </a:extLst>
                </a:gridCol>
                <a:gridCol w="2704403">
                  <a:extLst>
                    <a:ext uri="{9D8B030D-6E8A-4147-A177-3AD203B41FA5}">
                      <a16:colId xmlns:a16="http://schemas.microsoft.com/office/drawing/2014/main" val="91692656"/>
                    </a:ext>
                  </a:extLst>
                </a:gridCol>
              </a:tblGrid>
              <a:tr h="29611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CLASS INTERVALS</a:t>
                      </a:r>
                      <a:endParaRPr lang="en-IN" sz="11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NUMBER OF PEOPLE</a:t>
                      </a:r>
                      <a:endParaRPr lang="en-IN" sz="11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835909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100-10099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686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3854428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10100-20099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728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3929385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20100-30099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711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881087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30100-40099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713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193544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40100-50099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776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4738263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50100-60099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754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4262299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60100-70099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698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1204425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70100-80099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733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0166977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80100-90099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716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3015678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90100-100099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649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8268317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190100-200099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00895047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290100-300099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8808029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390100-400099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IN" sz="11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910822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solidFill>
                            <a:schemeClr val="tx1"/>
                          </a:solidFill>
                          <a:effectLst/>
                        </a:rPr>
                        <a:t>Grand Total</a:t>
                      </a:r>
                      <a:endParaRPr lang="en-IN" sz="11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7167</a:t>
                      </a:r>
                      <a:endParaRPr lang="en-IN" sz="11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gradFill flip="none" rotWithShape="1">
                      <a:gsLst>
                        <a:gs pos="0">
                          <a:schemeClr val="bg2">
                            <a:shade val="30000"/>
                            <a:satMod val="115000"/>
                          </a:schemeClr>
                        </a:gs>
                        <a:gs pos="50000">
                          <a:schemeClr val="bg2">
                            <a:shade val="67500"/>
                            <a:satMod val="115000"/>
                          </a:schemeClr>
                        </a:gs>
                        <a:gs pos="100000">
                          <a:schemeClr val="bg2">
                            <a:shade val="100000"/>
                            <a:satMod val="115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22051941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64D17C4-E143-4773-A5F9-EE09A35F900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098251"/>
              </p:ext>
            </p:extLst>
          </p:nvPr>
        </p:nvGraphicFramePr>
        <p:xfrm>
          <a:off x="6275294" y="1631577"/>
          <a:ext cx="5836025" cy="381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60847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26538-4127-36FD-AA6F-F1EE2C64C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717176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000" b="1" i="0" dirty="0">
                <a:solidFill>
                  <a:srgbClr val="8492A6"/>
                </a:solidFill>
                <a:effectLst/>
                <a:latin typeface="Manrope"/>
              </a:rPr>
              <a:t> </a:t>
            </a:r>
            <a:r>
              <a:rPr lang="en-US" sz="1600" b="1" i="0" dirty="0">
                <a:effectLst/>
              </a:rPr>
              <a:t>Task:</a:t>
            </a:r>
            <a:r>
              <a:rPr lang="en-US" sz="1600" b="0" i="0" dirty="0">
                <a:effectLst/>
              </a:rPr>
              <a:t> Use a pie chart, bar graph, or any other suitable visualization to show the proportion of people working in different departments.</a:t>
            </a:r>
            <a:endParaRPr lang="en-IN" sz="1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2DCA1-0181-D347-600C-238F962E5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67435"/>
            <a:ext cx="10353762" cy="4670612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2B03A5A-F6BB-E63C-2E9E-BE607967B0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0364507"/>
              </p:ext>
            </p:extLst>
          </p:nvPr>
        </p:nvGraphicFramePr>
        <p:xfrm>
          <a:off x="135550" y="1667435"/>
          <a:ext cx="6094232" cy="38727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CDC2912-9C90-455B-9F3E-9FEDCBDADA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1442157"/>
              </p:ext>
            </p:extLst>
          </p:nvPr>
        </p:nvGraphicFramePr>
        <p:xfrm>
          <a:off x="6445624" y="1667434"/>
          <a:ext cx="5549151" cy="38727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105131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210</TotalTime>
  <Words>686</Words>
  <Application>Microsoft Office PowerPoint</Application>
  <PresentationFormat>Widescreen</PresentationFormat>
  <Paragraphs>108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Candara</vt:lpstr>
      <vt:lpstr>Manrope</vt:lpstr>
      <vt:lpstr>Times New Roman</vt:lpstr>
      <vt:lpstr>Wingdings</vt:lpstr>
      <vt:lpstr>Damask</vt:lpstr>
      <vt:lpstr>HIRING PROCESS  ANALYTICS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Task: What is the average salary offered by this company? Use Excel functions to calculate this.</vt:lpstr>
      <vt:lpstr>Task: Create class intervals for the salaries in the company. This will help you understand the salary distribution.</vt:lpstr>
      <vt:lpstr> Task: Use a pie chart, bar graph, or any other suitable visualization to show the proportion of people working in different departments.</vt:lpstr>
      <vt:lpstr> Task: Use a chart or graph to represent the different position tiers within the company. This will help you understand the distribution of positions across different tiers.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HIRING PROCESS  ANALYTICS</dc:title>
  <dc:creator>Sachin Thakur</dc:creator>
  <cp:lastModifiedBy>Sachin Thakur</cp:lastModifiedBy>
  <cp:revision>4</cp:revision>
  <dcterms:created xsi:type="dcterms:W3CDTF">2023-07-27T13:20:14Z</dcterms:created>
  <dcterms:modified xsi:type="dcterms:W3CDTF">2023-07-27T16:50:23Z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